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2" r:id="rId14"/>
    <p:sldId id="270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BCFBF-47BD-53E0-8758-3A787BE942DB}" v="4106" dt="2021-07-21T20:36:11.032"/>
    <p1510:client id="{6F3D9648-261C-1FAD-CF2B-1D00074C5C0F}" v="88" dt="2021-07-23T12:46:41.953"/>
    <p1510:client id="{C5A072C1-EBC2-4ACE-8623-FDCC07B5F3DF}" v="1196" dt="2021-07-19T13:50:00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a Nelson" userId="S::lnelson@revisionenergy.com::c8cb2605-921f-49f1-874b-1e00a641dc4d" providerId="AD" clId="Web-{546BCFBF-47BD-53E0-8758-3A787BE942DB}"/>
    <pc:docChg chg="addSld delSld modSld sldOrd addMainMaster delMainMaster modMainMaster">
      <pc:chgData name="Lila Nelson" userId="S::lnelson@revisionenergy.com::c8cb2605-921f-49f1-874b-1e00a641dc4d" providerId="AD" clId="Web-{546BCFBF-47BD-53E0-8758-3A787BE942DB}" dt="2021-07-21T20:36:09.907" v="2182" actId="20577"/>
      <pc:docMkLst>
        <pc:docMk/>
      </pc:docMkLst>
      <pc:sldChg chg="addSp delSp modSp mod setBg modClrScheme addAnim delDesignElem chgLayout">
        <pc:chgData name="Lila Nelson" userId="S::lnelson@revisionenergy.com::c8cb2605-921f-49f1-874b-1e00a641dc4d" providerId="AD" clId="Web-{546BCFBF-47BD-53E0-8758-3A787BE942DB}" dt="2021-07-19T20:09:59.242" v="1092"/>
        <pc:sldMkLst>
          <pc:docMk/>
          <pc:sldMk cId="109857222" sldId="256"/>
        </pc:sldMkLst>
        <pc:spChg chg="mod ord">
          <ac:chgData name="Lila Nelson" userId="S::lnelson@revisionenergy.com::c8cb2605-921f-49f1-874b-1e00a641dc4d" providerId="AD" clId="Web-{546BCFBF-47BD-53E0-8758-3A787BE942DB}" dt="2021-07-19T14:23:36.741" v="632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ila Nelson" userId="S::lnelson@revisionenergy.com::c8cb2605-921f-49f1-874b-1e00a641dc4d" providerId="AD" clId="Web-{546BCFBF-47BD-53E0-8758-3A787BE942DB}" dt="2021-07-19T14:23:46.914" v="633" actId="20577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2:08.986" v="623"/>
          <ac:spMkLst>
            <pc:docMk/>
            <pc:sldMk cId="109857222" sldId="256"/>
            <ac:spMk id="5" creationId="{C27D7A02-907B-496F-BA7E-AA3780733CA7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2:08.986" v="623"/>
          <ac:spMkLst>
            <pc:docMk/>
            <pc:sldMk cId="109857222" sldId="256"/>
            <ac:spMk id="6" creationId="{0FBA5268-0AE7-4CAD-9537-D0EB09E76406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2:08.986" v="623"/>
          <ac:spMkLst>
            <pc:docMk/>
            <pc:sldMk cId="109857222" sldId="256"/>
            <ac:spMk id="7" creationId="{088D065B-39DA-4077-B9CF-E489CE4C0169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2:50.644" v="625"/>
          <ac:spMkLst>
            <pc:docMk/>
            <pc:sldMk cId="109857222" sldId="256"/>
            <ac:spMk id="9" creationId="{489B7BFD-8F45-4093-AD9C-91B15B0503D9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2:50.644" v="625"/>
          <ac:spMkLst>
            <pc:docMk/>
            <pc:sldMk cId="109857222" sldId="256"/>
            <ac:spMk id="17" creationId="{498F8FF6-43B4-494A-AF8F-123A4983EDF7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2:50.644" v="625"/>
          <ac:spMkLst>
            <pc:docMk/>
            <pc:sldMk cId="109857222" sldId="256"/>
            <ac:spMk id="19" creationId="{2B06059C-C357-4011-82B9-9C0106301384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2:50.644" v="625"/>
          <ac:spMkLst>
            <pc:docMk/>
            <pc:sldMk cId="109857222" sldId="256"/>
            <ac:spMk id="21" creationId="{5AFEC601-A132-47EE-B0C2-B38ACD9FCE6F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2:50.644" v="625"/>
          <ac:spMkLst>
            <pc:docMk/>
            <pc:sldMk cId="109857222" sldId="256"/>
            <ac:spMk id="23" creationId="{279CAF82-0ECF-42BE-8F37-F71941E5D410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2:50.644" v="625"/>
          <ac:spMkLst>
            <pc:docMk/>
            <pc:sldMk cId="109857222" sldId="256"/>
            <ac:spMk id="25" creationId="{218E095B-4870-4AD5-9C41-C16D59523501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2:50.644" v="625"/>
          <ac:spMkLst>
            <pc:docMk/>
            <pc:sldMk cId="109857222" sldId="256"/>
            <ac:spMk id="35" creationId="{033BC44A-0661-43B4-9C14-FD5963C226AE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2:50.644" v="625"/>
          <ac:spMkLst>
            <pc:docMk/>
            <pc:sldMk cId="109857222" sldId="256"/>
            <ac:spMk id="37" creationId="{BE8CB2F0-2F5A-4EBD-B214-E0309C31F578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2:50.644" v="625"/>
          <ac:spMkLst>
            <pc:docMk/>
            <pc:sldMk cId="109857222" sldId="256"/>
            <ac:spMk id="39" creationId="{FFD3887D-244B-4EC4-9208-E304984C5D0F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2:50.644" v="625"/>
          <ac:spMkLst>
            <pc:docMk/>
            <pc:sldMk cId="109857222" sldId="256"/>
            <ac:spMk id="41" creationId="{97224C31-855E-4593-8A58-5B2B0CC4F537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3:05.677" v="629"/>
          <ac:spMkLst>
            <pc:docMk/>
            <pc:sldMk cId="109857222" sldId="256"/>
            <ac:spMk id="46" creationId="{EFA9B6C6-A247-48A8-9A1C-1E36FA9456B5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3:05.677" v="629"/>
          <ac:spMkLst>
            <pc:docMk/>
            <pc:sldMk cId="109857222" sldId="256"/>
            <ac:spMk id="48" creationId="{C5CB530E-515E-412C-9DF1-5F8FFBD6F383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3:05.677" v="629"/>
          <ac:spMkLst>
            <pc:docMk/>
            <pc:sldMk cId="109857222" sldId="256"/>
            <ac:spMk id="50" creationId="{712D4376-A578-4FF1-94FC-245E7A6A489F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3:05.677" v="629"/>
          <ac:spMkLst>
            <pc:docMk/>
            <pc:sldMk cId="109857222" sldId="256"/>
            <ac:spMk id="52" creationId="{AEA7509D-F04F-40CB-A0B3-EEF16499CC9F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109857222" sldId="256"/>
            <ac:spMk id="59" creationId="{934F1179-B481-4F9E-BCA3-AFB972070F83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109857222" sldId="256"/>
            <ac:spMk id="61" creationId="{827DC2C4-B485-428A-BF4A-472D2967F47F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109857222" sldId="256"/>
            <ac:spMk id="63" creationId="{EE04B5EB-F158-4507-90DD-BD23620C7CC9}"/>
          </ac:spMkLst>
        </pc:spChg>
        <pc:grpChg chg="add del">
          <ac:chgData name="Lila Nelson" userId="S::lnelson@revisionenergy.com::c8cb2605-921f-49f1-874b-1e00a641dc4d" providerId="AD" clId="Web-{546BCFBF-47BD-53E0-8758-3A787BE942DB}" dt="2021-07-19T14:22:50.644" v="625"/>
          <ac:grpSpMkLst>
            <pc:docMk/>
            <pc:sldMk cId="109857222" sldId="256"/>
            <ac:grpSpMk id="11" creationId="{042BC7E5-76DB-4826-8C07-4A49B6353F76}"/>
          </ac:grpSpMkLst>
        </pc:grpChg>
        <pc:grpChg chg="add del">
          <ac:chgData name="Lila Nelson" userId="S::lnelson@revisionenergy.com::c8cb2605-921f-49f1-874b-1e00a641dc4d" providerId="AD" clId="Web-{546BCFBF-47BD-53E0-8758-3A787BE942DB}" dt="2021-07-19T14:22:50.644" v="625"/>
          <ac:grpSpMkLst>
            <pc:docMk/>
            <pc:sldMk cId="109857222" sldId="256"/>
            <ac:grpSpMk id="27" creationId="{FB9739EB-7F66-433D-841F-AB3CD18700B7}"/>
          </ac:grpSpMkLst>
        </pc:grpChg>
        <pc:cxnChg chg="add del">
          <ac:chgData name="Lila Nelson" userId="S::lnelson@revisionenergy.com::c8cb2605-921f-49f1-874b-1e00a641dc4d" providerId="AD" clId="Web-{546BCFBF-47BD-53E0-8758-3A787BE942DB}" dt="2021-07-19T14:23:05.677" v="629"/>
          <ac:cxnSpMkLst>
            <pc:docMk/>
            <pc:sldMk cId="109857222" sldId="256"/>
            <ac:cxnSpMk id="54" creationId="{56020367-4FD5-4596-8E10-C5F095CD8DBF}"/>
          </ac:cxnSpMkLst>
        </pc:cxnChg>
      </pc:sldChg>
      <pc:sldChg chg="addSp delSp modSp mod setBg modClrScheme delDesignElem chgLayout">
        <pc:chgData name="Lila Nelson" userId="S::lnelson@revisionenergy.com::c8cb2605-921f-49f1-874b-1e00a641dc4d" providerId="AD" clId="Web-{546BCFBF-47BD-53E0-8758-3A787BE942DB}" dt="2021-07-19T20:09:59.242" v="1092"/>
        <pc:sldMkLst>
          <pc:docMk/>
          <pc:sldMk cId="1671176601" sldId="257"/>
        </pc:sldMkLst>
        <pc:spChg chg="mod ord">
          <ac:chgData name="Lila Nelson" userId="S::lnelson@revisionenergy.com::c8cb2605-921f-49f1-874b-1e00a641dc4d" providerId="AD" clId="Web-{546BCFBF-47BD-53E0-8758-3A787BE942DB}" dt="2021-07-19T14:26:14.454" v="648" actId="20577"/>
          <ac:spMkLst>
            <pc:docMk/>
            <pc:sldMk cId="1671176601" sldId="257"/>
            <ac:spMk id="2" creationId="{6FBB31B7-538F-4E16-8BE7-546752D914E0}"/>
          </ac:spMkLst>
        </pc:spChg>
        <pc:spChg chg="mod">
          <ac:chgData name="Lila Nelson" userId="S::lnelson@revisionenergy.com::c8cb2605-921f-49f1-874b-1e00a641dc4d" providerId="AD" clId="Web-{546BCFBF-47BD-53E0-8758-3A787BE942DB}" dt="2021-07-19T14:27:35.819" v="675" actId="20577"/>
          <ac:spMkLst>
            <pc:docMk/>
            <pc:sldMk cId="1671176601" sldId="257"/>
            <ac:spMk id="22" creationId="{0533E568-0753-4ABC-A2F1-2300A5915CBC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5:34.686" v="644"/>
          <ac:spMkLst>
            <pc:docMk/>
            <pc:sldMk cId="1671176601" sldId="257"/>
            <ac:spMk id="24" creationId="{743AA782-23D1-4521-8CAD-47662984AA08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5:34.686" v="644"/>
          <ac:spMkLst>
            <pc:docMk/>
            <pc:sldMk cId="1671176601" sldId="257"/>
            <ac:spMk id="25" creationId="{71877DBC-BB60-40F0-AC93-2ACDBAAE60CE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1671176601" sldId="257"/>
            <ac:spMk id="27" creationId="{5AA03EDC-7067-4DFF-B672-541D016AAAB8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1671176601" sldId="257"/>
            <ac:spMk id="29" creationId="{0EBF3E39-B0BE-496A-8604-9007470FFA3A}"/>
          </ac:spMkLst>
        </pc:spChg>
        <pc:picChg chg="mod">
          <ac:chgData name="Lila Nelson" userId="S::lnelson@revisionenergy.com::c8cb2605-921f-49f1-874b-1e00a641dc4d" providerId="AD" clId="Web-{546BCFBF-47BD-53E0-8758-3A787BE942DB}" dt="2021-07-19T14:25:34.686" v="644"/>
          <ac:picMkLst>
            <pc:docMk/>
            <pc:sldMk cId="1671176601" sldId="257"/>
            <ac:picMk id="4" creationId="{37824CF1-58A7-40A5-9169-A252285C42F9}"/>
          </ac:picMkLst>
        </pc:picChg>
      </pc:sldChg>
      <pc:sldChg chg="addSp delSp modSp mod modClrScheme delDesignElem chgLayout">
        <pc:chgData name="Lila Nelson" userId="S::lnelson@revisionenergy.com::c8cb2605-921f-49f1-874b-1e00a641dc4d" providerId="AD" clId="Web-{546BCFBF-47BD-53E0-8758-3A787BE942DB}" dt="2021-07-19T20:09:59.242" v="1092"/>
        <pc:sldMkLst>
          <pc:docMk/>
          <pc:sldMk cId="4187584807" sldId="258"/>
        </pc:sldMkLst>
        <pc:spChg chg="mod ord">
          <ac:chgData name="Lila Nelson" userId="S::lnelson@revisionenergy.com::c8cb2605-921f-49f1-874b-1e00a641dc4d" providerId="AD" clId="Web-{546BCFBF-47BD-53E0-8758-3A787BE942DB}" dt="2021-07-19T14:27:41.147" v="676" actId="20577"/>
          <ac:spMkLst>
            <pc:docMk/>
            <pc:sldMk cId="4187584807" sldId="258"/>
            <ac:spMk id="2" creationId="{FD11953E-1AF1-4BE4-B557-EDC93F6BABD6}"/>
          </ac:spMkLst>
        </pc:spChg>
        <pc:spChg chg="mod ord">
          <ac:chgData name="Lila Nelson" userId="S::lnelson@revisionenergy.com::c8cb2605-921f-49f1-874b-1e00a641dc4d" providerId="AD" clId="Web-{546BCFBF-47BD-53E0-8758-3A787BE942DB}" dt="2021-07-19T14:27:45.319" v="677" actId="20577"/>
          <ac:spMkLst>
            <pc:docMk/>
            <pc:sldMk cId="4187584807" sldId="258"/>
            <ac:spMk id="26" creationId="{FFCD7CBF-825B-4938-849B-D82A63FEBB2B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5:47.234" v="645"/>
          <ac:spMkLst>
            <pc:docMk/>
            <pc:sldMk cId="4187584807" sldId="258"/>
            <ac:spMk id="28" creationId="{2B97F24A-32CE-4C1C-A50D-3016B394DCFB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4187584807" sldId="258"/>
            <ac:spMk id="29" creationId="{2B97F24A-32CE-4C1C-A50D-3016B394DCFB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4187584807" sldId="258"/>
            <ac:spMk id="31" creationId="{CD8B4F24-440B-49E9-B85D-733523DC064B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5:47.234" v="645"/>
          <ac:spMkLst>
            <pc:docMk/>
            <pc:sldMk cId="4187584807" sldId="258"/>
            <ac:spMk id="33" creationId="{6357EC4F-235E-4222-A36F-C7878ACE37F2}"/>
          </ac:spMkLst>
        </pc:spChg>
      </pc:sldChg>
      <pc:sldChg chg="addSp delSp modSp mod modClrScheme delDesignElem chgLayout">
        <pc:chgData name="Lila Nelson" userId="S::lnelson@revisionenergy.com::c8cb2605-921f-49f1-874b-1e00a641dc4d" providerId="AD" clId="Web-{546BCFBF-47BD-53E0-8758-3A787BE942DB}" dt="2021-07-19T20:09:59.242" v="1092"/>
        <pc:sldMkLst>
          <pc:docMk/>
          <pc:sldMk cId="1168122456" sldId="259"/>
        </pc:sldMkLst>
        <pc:spChg chg="mod ord">
          <ac:chgData name="Lila Nelson" userId="S::lnelson@revisionenergy.com::c8cb2605-921f-49f1-874b-1e00a641dc4d" providerId="AD" clId="Web-{546BCFBF-47BD-53E0-8758-3A787BE942DB}" dt="2021-07-19T14:28:06.149" v="681" actId="20577"/>
          <ac:spMkLst>
            <pc:docMk/>
            <pc:sldMk cId="1168122456" sldId="259"/>
            <ac:spMk id="2" creationId="{66B940F4-40D0-4CF7-96FA-0C490ED71B74}"/>
          </ac:spMkLst>
        </pc:spChg>
        <pc:spChg chg="mod ord">
          <ac:chgData name="Lila Nelson" userId="S::lnelson@revisionenergy.com::c8cb2605-921f-49f1-874b-1e00a641dc4d" providerId="AD" clId="Web-{546BCFBF-47BD-53E0-8758-3A787BE942DB}" dt="2021-07-19T14:28:12.680" v="682" actId="20577"/>
          <ac:spMkLst>
            <pc:docMk/>
            <pc:sldMk cId="1168122456" sldId="259"/>
            <ac:spMk id="4" creationId="{850D0B4D-CAA6-44F4-A779-85E8E49FDC6C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5:52.234" v="646"/>
          <ac:spMkLst>
            <pc:docMk/>
            <pc:sldMk cId="1168122456" sldId="259"/>
            <ac:spMk id="6" creationId="{2B97F24A-32CE-4C1C-A50D-3016B394DCFB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5:52.234" v="646"/>
          <ac:spMkLst>
            <pc:docMk/>
            <pc:sldMk cId="1168122456" sldId="259"/>
            <ac:spMk id="7" creationId="{CD8B4F24-440B-49E9-B85D-733523DC064B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1168122456" sldId="259"/>
            <ac:spMk id="18" creationId="{2B97F24A-32CE-4C1C-A50D-3016B394DCFB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1168122456" sldId="259"/>
            <ac:spMk id="20" creationId="{CD8B4F24-440B-49E9-B85D-733523DC064B}"/>
          </ac:spMkLst>
        </pc:spChg>
      </pc:sldChg>
      <pc:sldChg chg="del">
        <pc:chgData name="Lila Nelson" userId="S::lnelson@revisionenergy.com::c8cb2605-921f-49f1-874b-1e00a641dc4d" providerId="AD" clId="Web-{546BCFBF-47BD-53E0-8758-3A787BE942DB}" dt="2021-07-19T14:11:12.319" v="204"/>
        <pc:sldMkLst>
          <pc:docMk/>
          <pc:sldMk cId="3768792304" sldId="260"/>
        </pc:sldMkLst>
      </pc:sldChg>
      <pc:sldChg chg="delSp modSp del mod modClrScheme delDesignElem chgLayout">
        <pc:chgData name="Lila Nelson" userId="S::lnelson@revisionenergy.com::c8cb2605-921f-49f1-874b-1e00a641dc4d" providerId="AD" clId="Web-{546BCFBF-47BD-53E0-8758-3A787BE942DB}" dt="2021-07-19T14:31:39.662" v="725"/>
        <pc:sldMkLst>
          <pc:docMk/>
          <pc:sldMk cId="2228640376" sldId="261"/>
        </pc:sldMkLst>
        <pc:spChg chg="mod ord">
          <ac:chgData name="Lila Nelson" userId="S::lnelson@revisionenergy.com::c8cb2605-921f-49f1-874b-1e00a641dc4d" providerId="AD" clId="Web-{546BCFBF-47BD-53E0-8758-3A787BE942DB}" dt="2021-07-19T14:23:15.209" v="631"/>
          <ac:spMkLst>
            <pc:docMk/>
            <pc:sldMk cId="2228640376" sldId="261"/>
            <ac:spMk id="2" creationId="{66B940F4-40D0-4CF7-96FA-0C490ED71B74}"/>
          </ac:spMkLst>
        </pc:spChg>
        <pc:spChg chg="mod ord">
          <ac:chgData name="Lila Nelson" userId="S::lnelson@revisionenergy.com::c8cb2605-921f-49f1-874b-1e00a641dc4d" providerId="AD" clId="Web-{546BCFBF-47BD-53E0-8758-3A787BE942DB}" dt="2021-07-19T14:23:15.209" v="631"/>
          <ac:spMkLst>
            <pc:docMk/>
            <pc:sldMk cId="2228640376" sldId="261"/>
            <ac:spMk id="4" creationId="{850D0B4D-CAA6-44F4-A779-85E8E49FDC6C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2228640376" sldId="261"/>
            <ac:spMk id="18" creationId="{2B97F24A-32CE-4C1C-A50D-3016B394DCFB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2228640376" sldId="261"/>
            <ac:spMk id="20" creationId="{CD8B4F24-440B-49E9-B85D-733523DC064B}"/>
          </ac:spMkLst>
        </pc:spChg>
      </pc:sldChg>
      <pc:sldChg chg="addSp delSp modSp mod setBg modClrScheme setClrOvrMap delDesignElem chgLayout">
        <pc:chgData name="Lila Nelson" userId="S::lnelson@revisionenergy.com::c8cb2605-921f-49f1-874b-1e00a641dc4d" providerId="AD" clId="Web-{546BCFBF-47BD-53E0-8758-3A787BE942DB}" dt="2021-07-19T20:09:59.242" v="1092"/>
        <pc:sldMkLst>
          <pc:docMk/>
          <pc:sldMk cId="2134993929" sldId="262"/>
        </pc:sldMkLst>
        <pc:spChg chg="mod ord">
          <ac:chgData name="Lila Nelson" userId="S::lnelson@revisionenergy.com::c8cb2605-921f-49f1-874b-1e00a641dc4d" providerId="AD" clId="Web-{546BCFBF-47BD-53E0-8758-3A787BE942DB}" dt="2021-07-19T14:28:56.074" v="686" actId="20577"/>
          <ac:spMkLst>
            <pc:docMk/>
            <pc:sldMk cId="2134993929" sldId="262"/>
            <ac:spMk id="2" creationId="{66B940F4-40D0-4CF7-96FA-0C490ED71B74}"/>
          </ac:spMkLst>
        </pc:spChg>
        <pc:spChg chg="mod ord">
          <ac:chgData name="Lila Nelson" userId="S::lnelson@revisionenergy.com::c8cb2605-921f-49f1-874b-1e00a641dc4d" providerId="AD" clId="Web-{546BCFBF-47BD-53E0-8758-3A787BE942DB}" dt="2021-07-19T14:29:04.121" v="689" actId="20577"/>
          <ac:spMkLst>
            <pc:docMk/>
            <pc:sldMk cId="2134993929" sldId="262"/>
            <ac:spMk id="4" creationId="{850D0B4D-CAA6-44F4-A779-85E8E49FDC6C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5:22.092" v="643"/>
          <ac:spMkLst>
            <pc:docMk/>
            <pc:sldMk cId="2134993929" sldId="262"/>
            <ac:spMk id="12" creationId="{2EEE8F11-3582-44B7-9869-F2D26D7DD9D4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5:22.092" v="643"/>
          <ac:spMkLst>
            <pc:docMk/>
            <pc:sldMk cId="2134993929" sldId="262"/>
            <ac:spMk id="14" creationId="{2141F1CC-6A53-4BCF-9127-AABB52E2497E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5:22.092" v="643"/>
          <ac:spMkLst>
            <pc:docMk/>
            <pc:sldMk cId="2134993929" sldId="262"/>
            <ac:spMk id="16" creationId="{561B2B49-7142-4CA8-A929-4671548E6A5A}"/>
          </ac:spMkLst>
        </pc:spChg>
        <pc:spChg chg="del">
          <ac:chgData name="Lila Nelson" userId="S::lnelson@revisionenergy.com::c8cb2605-921f-49f1-874b-1e00a641dc4d" providerId="AD" clId="Web-{546BCFBF-47BD-53E0-8758-3A787BE942DB}" dt="2021-07-19T13:53:44.472" v="6"/>
          <ac:spMkLst>
            <pc:docMk/>
            <pc:sldMk cId="2134993929" sldId="262"/>
            <ac:spMk id="18" creationId="{2B97F24A-32CE-4C1C-A50D-3016B394DCFB}"/>
          </ac:spMkLst>
        </pc:spChg>
        <pc:spChg chg="del">
          <ac:chgData name="Lila Nelson" userId="S::lnelson@revisionenergy.com::c8cb2605-921f-49f1-874b-1e00a641dc4d" providerId="AD" clId="Web-{546BCFBF-47BD-53E0-8758-3A787BE942DB}" dt="2021-07-19T13:53:44.472" v="6"/>
          <ac:spMkLst>
            <pc:docMk/>
            <pc:sldMk cId="2134993929" sldId="262"/>
            <ac:spMk id="20" creationId="{CD8B4F24-440B-49E9-B85D-733523DC064B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2134993929" sldId="262"/>
            <ac:spMk id="25" creationId="{2EEE8F11-3582-44B7-9869-F2D26D7DD9D4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2134993929" sldId="262"/>
            <ac:spMk id="27" creationId="{2141F1CC-6A53-4BCF-9127-AABB52E2497E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2134993929" sldId="262"/>
            <ac:spMk id="29" creationId="{561B2B49-7142-4CA8-A929-4671548E6A5A}"/>
          </ac:spMkLst>
        </pc:spChg>
        <pc:picChg chg="mod">
          <ac:chgData name="Lila Nelson" userId="S::lnelson@revisionenergy.com::c8cb2605-921f-49f1-874b-1e00a641dc4d" providerId="AD" clId="Web-{546BCFBF-47BD-53E0-8758-3A787BE942DB}" dt="2021-07-19T13:53:44.472" v="6"/>
          <ac:picMkLst>
            <pc:docMk/>
            <pc:sldMk cId="2134993929" sldId="262"/>
            <ac:picMk id="3" creationId="{0797CF9A-7A32-46CC-8357-2149727F8924}"/>
          </ac:picMkLst>
        </pc:picChg>
        <pc:picChg chg="add mod">
          <ac:chgData name="Lila Nelson" userId="S::lnelson@revisionenergy.com::c8cb2605-921f-49f1-874b-1e00a641dc4d" providerId="AD" clId="Web-{546BCFBF-47BD-53E0-8758-3A787BE942DB}" dt="2021-07-19T13:53:44.472" v="6"/>
          <ac:picMkLst>
            <pc:docMk/>
            <pc:sldMk cId="2134993929" sldId="262"/>
            <ac:picMk id="5" creationId="{7CAE9999-D90A-49A2-8533-A47E43EC0B79}"/>
          </ac:picMkLst>
        </pc:picChg>
        <pc:picChg chg="mod">
          <ac:chgData name="Lila Nelson" userId="S::lnelson@revisionenergy.com::c8cb2605-921f-49f1-874b-1e00a641dc4d" providerId="AD" clId="Web-{546BCFBF-47BD-53E0-8758-3A787BE942DB}" dt="2021-07-19T13:53:44.472" v="6"/>
          <ac:picMkLst>
            <pc:docMk/>
            <pc:sldMk cId="2134993929" sldId="262"/>
            <ac:picMk id="7" creationId="{0127AA38-A882-4E9A-9078-EAA2F634BD1A}"/>
          </ac:picMkLst>
        </pc:picChg>
      </pc:sldChg>
      <pc:sldChg chg="addSp delSp modSp add mod ord replId modClrScheme delDesignElem chgLayout">
        <pc:chgData name="Lila Nelson" userId="S::lnelson@revisionenergy.com::c8cb2605-921f-49f1-874b-1e00a641dc4d" providerId="AD" clId="Web-{546BCFBF-47BD-53E0-8758-3A787BE942DB}" dt="2021-07-19T20:09:59.242" v="1092"/>
        <pc:sldMkLst>
          <pc:docMk/>
          <pc:sldMk cId="966484151" sldId="263"/>
        </pc:sldMkLst>
        <pc:spChg chg="mod ord">
          <ac:chgData name="Lila Nelson" userId="S::lnelson@revisionenergy.com::c8cb2605-921f-49f1-874b-1e00a641dc4d" providerId="AD" clId="Web-{546BCFBF-47BD-53E0-8758-3A787BE942DB}" dt="2021-07-19T14:29:22.216" v="692" actId="20577"/>
          <ac:spMkLst>
            <pc:docMk/>
            <pc:sldMk cId="966484151" sldId="263"/>
            <ac:spMk id="2" creationId="{66B940F4-40D0-4CF7-96FA-0C490ED71B74}"/>
          </ac:spMkLst>
        </pc:spChg>
        <pc:spChg chg="mod ord">
          <ac:chgData name="Lila Nelson" userId="S::lnelson@revisionenergy.com::c8cb2605-921f-49f1-874b-1e00a641dc4d" providerId="AD" clId="Web-{546BCFBF-47BD-53E0-8758-3A787BE942DB}" dt="2021-07-19T14:29:28.435" v="693" actId="20577"/>
          <ac:spMkLst>
            <pc:docMk/>
            <pc:sldMk cId="966484151" sldId="263"/>
            <ac:spMk id="4" creationId="{850D0B4D-CAA6-44F4-A779-85E8E49FDC6C}"/>
          </ac:spMkLst>
        </pc:spChg>
        <pc:spChg chg="del mod">
          <ac:chgData name="Lila Nelson" userId="S::lnelson@revisionenergy.com::c8cb2605-921f-49f1-874b-1e00a641dc4d" providerId="AD" clId="Web-{546BCFBF-47BD-53E0-8758-3A787BE942DB}" dt="2021-07-19T14:01:06.750" v="34"/>
          <ac:spMkLst>
            <pc:docMk/>
            <pc:sldMk cId="966484151" sldId="263"/>
            <ac:spMk id="6" creationId="{62AECA10-5E5F-48F4-BCE5-AD546526ADD7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01:09.172" v="35"/>
          <ac:spMkLst>
            <pc:docMk/>
            <pc:sldMk cId="966484151" sldId="263"/>
            <ac:spMk id="8" creationId="{5A0665DF-CE64-434A-A878-13DEC85AAFFF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5:16.607" v="642"/>
          <ac:spMkLst>
            <pc:docMk/>
            <pc:sldMk cId="966484151" sldId="263"/>
            <ac:spMk id="14" creationId="{F13C74B1-5B17-4795-BED0-7140497B445A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5:16.607" v="642"/>
          <ac:spMkLst>
            <pc:docMk/>
            <pc:sldMk cId="966484151" sldId="263"/>
            <ac:spMk id="16" creationId="{D4974D33-8DC5-464E-8C6D-BE58F0669C17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10:12.534" v="196"/>
          <ac:spMkLst>
            <pc:docMk/>
            <pc:sldMk cId="966484151" sldId="263"/>
            <ac:spMk id="18" creationId="{2B97F24A-32CE-4C1C-A50D-3016B394DCFB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10:12.534" v="196"/>
          <ac:spMkLst>
            <pc:docMk/>
            <pc:sldMk cId="966484151" sldId="263"/>
            <ac:spMk id="20" creationId="{CD8B4F24-440B-49E9-B85D-733523DC064B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966484151" sldId="263"/>
            <ac:spMk id="25" creationId="{F13C74B1-5B17-4795-BED0-7140497B445A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966484151" sldId="263"/>
            <ac:spMk id="27" creationId="{D4974D33-8DC5-464E-8C6D-BE58F0669C17}"/>
          </ac:spMkLst>
        </pc:spChg>
        <pc:picChg chg="add del mod">
          <ac:chgData name="Lila Nelson" userId="S::lnelson@revisionenergy.com::c8cb2605-921f-49f1-874b-1e00a641dc4d" providerId="AD" clId="Web-{546BCFBF-47BD-53E0-8758-3A787BE942DB}" dt="2021-07-19T14:03:31.932" v="61"/>
          <ac:picMkLst>
            <pc:docMk/>
            <pc:sldMk cId="966484151" sldId="263"/>
            <ac:picMk id="3" creationId="{C58CB049-2E09-416F-94AD-048E7E78AACC}"/>
          </ac:picMkLst>
        </pc:picChg>
        <pc:picChg chg="del">
          <ac:chgData name="Lila Nelson" userId="S::lnelson@revisionenergy.com::c8cb2605-921f-49f1-874b-1e00a641dc4d" providerId="AD" clId="Web-{546BCFBF-47BD-53E0-8758-3A787BE942DB}" dt="2021-07-19T14:01:00.765" v="32"/>
          <ac:picMkLst>
            <pc:docMk/>
            <pc:sldMk cId="966484151" sldId="263"/>
            <ac:picMk id="5" creationId="{51FB1C64-632E-43D4-8A2C-D4413A75959F}"/>
          </ac:picMkLst>
        </pc:picChg>
        <pc:picChg chg="add del mod">
          <ac:chgData name="Lila Nelson" userId="S::lnelson@revisionenergy.com::c8cb2605-921f-49f1-874b-1e00a641dc4d" providerId="AD" clId="Web-{546BCFBF-47BD-53E0-8758-3A787BE942DB}" dt="2021-07-19T14:06:24.004" v="141"/>
          <ac:picMkLst>
            <pc:docMk/>
            <pc:sldMk cId="966484151" sldId="263"/>
            <ac:picMk id="7" creationId="{98980C31-8088-40F8-8C42-AD375F6F2BC9}"/>
          </ac:picMkLst>
        </pc:picChg>
        <pc:picChg chg="add mod">
          <ac:chgData name="Lila Nelson" userId="S::lnelson@revisionenergy.com::c8cb2605-921f-49f1-874b-1e00a641dc4d" providerId="AD" clId="Web-{546BCFBF-47BD-53E0-8758-3A787BE942DB}" dt="2021-07-19T14:25:16.607" v="642"/>
          <ac:picMkLst>
            <pc:docMk/>
            <pc:sldMk cId="966484151" sldId="263"/>
            <ac:picMk id="9" creationId="{D18C6193-5831-4F95-A23F-49F9491815A7}"/>
          </ac:picMkLst>
        </pc:picChg>
      </pc:sldChg>
      <pc:sldChg chg="addSp delSp modSp add mod ord replId modClrScheme delDesignElem chgLayout">
        <pc:chgData name="Lila Nelson" userId="S::lnelson@revisionenergy.com::c8cb2605-921f-49f1-874b-1e00a641dc4d" providerId="AD" clId="Web-{546BCFBF-47BD-53E0-8758-3A787BE942DB}" dt="2021-07-19T20:09:59.242" v="1092"/>
        <pc:sldMkLst>
          <pc:docMk/>
          <pc:sldMk cId="3400462786" sldId="264"/>
        </pc:sldMkLst>
        <pc:spChg chg="mod ord">
          <ac:chgData name="Lila Nelson" userId="S::lnelson@revisionenergy.com::c8cb2605-921f-49f1-874b-1e00a641dc4d" providerId="AD" clId="Web-{546BCFBF-47BD-53E0-8758-3A787BE942DB}" dt="2021-07-19T14:29:51.593" v="696" actId="20577"/>
          <ac:spMkLst>
            <pc:docMk/>
            <pc:sldMk cId="3400462786" sldId="264"/>
            <ac:spMk id="2" creationId="{66B940F4-40D0-4CF7-96FA-0C490ED71B74}"/>
          </ac:spMkLst>
        </pc:spChg>
        <pc:spChg chg="mod ord">
          <ac:chgData name="Lila Nelson" userId="S::lnelson@revisionenergy.com::c8cb2605-921f-49f1-874b-1e00a641dc4d" providerId="AD" clId="Web-{546BCFBF-47BD-53E0-8758-3A787BE942DB}" dt="2021-07-19T14:29:57.437" v="697" actId="20577"/>
          <ac:spMkLst>
            <pc:docMk/>
            <pc:sldMk cId="3400462786" sldId="264"/>
            <ac:spMk id="4" creationId="{850D0B4D-CAA6-44F4-A779-85E8E49FDC6C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12:05.182" v="209"/>
          <ac:spMkLst>
            <pc:docMk/>
            <pc:sldMk cId="3400462786" sldId="264"/>
            <ac:spMk id="6" creationId="{62AECA10-5E5F-48F4-BCE5-AD546526ADD7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12:07.291" v="210"/>
          <ac:spMkLst>
            <pc:docMk/>
            <pc:sldMk cId="3400462786" sldId="264"/>
            <ac:spMk id="8" creationId="{5A0665DF-CE64-434A-A878-13DEC85AAFFF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5:11.982" v="641"/>
          <ac:spMkLst>
            <pc:docMk/>
            <pc:sldMk cId="3400462786" sldId="264"/>
            <ac:spMk id="9" creationId="{F13C74B1-5B17-4795-BED0-7140497B445A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5:11.982" v="641"/>
          <ac:spMkLst>
            <pc:docMk/>
            <pc:sldMk cId="3400462786" sldId="264"/>
            <ac:spMk id="11" creationId="{D4974D33-8DC5-464E-8C6D-BE58F0669C17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3400462786" sldId="264"/>
            <ac:spMk id="18" creationId="{2B97F24A-32CE-4C1C-A50D-3016B394DCFB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3400462786" sldId="264"/>
            <ac:spMk id="20" creationId="{CD8B4F24-440B-49E9-B85D-733523DC064B}"/>
          </ac:spMkLst>
        </pc:spChg>
        <pc:picChg chg="add mod">
          <ac:chgData name="Lila Nelson" userId="S::lnelson@revisionenergy.com::c8cb2605-921f-49f1-874b-1e00a641dc4d" providerId="AD" clId="Web-{546BCFBF-47BD-53E0-8758-3A787BE942DB}" dt="2021-07-19T14:25:11.982" v="641"/>
          <ac:picMkLst>
            <pc:docMk/>
            <pc:sldMk cId="3400462786" sldId="264"/>
            <ac:picMk id="3" creationId="{A5795149-9089-4492-8B83-2284F0A6F4D8}"/>
          </ac:picMkLst>
        </pc:picChg>
        <pc:picChg chg="del">
          <ac:chgData name="Lila Nelson" userId="S::lnelson@revisionenergy.com::c8cb2605-921f-49f1-874b-1e00a641dc4d" providerId="AD" clId="Web-{546BCFBF-47BD-53E0-8758-3A787BE942DB}" dt="2021-07-19T14:12:03.494" v="208"/>
          <ac:picMkLst>
            <pc:docMk/>
            <pc:sldMk cId="3400462786" sldId="264"/>
            <ac:picMk id="5" creationId="{51FB1C64-632E-43D4-8A2C-D4413A75959F}"/>
          </ac:picMkLst>
        </pc:picChg>
      </pc:sldChg>
      <pc:sldChg chg="addSp delSp modSp add mod replId modClrScheme delDesignElem chgLayout">
        <pc:chgData name="Lila Nelson" userId="S::lnelson@revisionenergy.com::c8cb2605-921f-49f1-874b-1e00a641dc4d" providerId="AD" clId="Web-{546BCFBF-47BD-53E0-8758-3A787BE942DB}" dt="2021-07-19T20:09:59.242" v="1092"/>
        <pc:sldMkLst>
          <pc:docMk/>
          <pc:sldMk cId="3850347603" sldId="265"/>
        </pc:sldMkLst>
        <pc:spChg chg="mod ord">
          <ac:chgData name="Lila Nelson" userId="S::lnelson@revisionenergy.com::c8cb2605-921f-49f1-874b-1e00a641dc4d" providerId="AD" clId="Web-{546BCFBF-47BD-53E0-8758-3A787BE942DB}" dt="2021-07-19T14:30:08.766" v="699" actId="20577"/>
          <ac:spMkLst>
            <pc:docMk/>
            <pc:sldMk cId="3850347603" sldId="265"/>
            <ac:spMk id="2" creationId="{66B940F4-40D0-4CF7-96FA-0C490ED71B74}"/>
          </ac:spMkLst>
        </pc:spChg>
        <pc:spChg chg="mod ord">
          <ac:chgData name="Lila Nelson" userId="S::lnelson@revisionenergy.com::c8cb2605-921f-49f1-874b-1e00a641dc4d" providerId="AD" clId="Web-{546BCFBF-47BD-53E0-8758-3A787BE942DB}" dt="2021-07-19T14:30:13.173" v="700" actId="20577"/>
          <ac:spMkLst>
            <pc:docMk/>
            <pc:sldMk cId="3850347603" sldId="265"/>
            <ac:spMk id="4" creationId="{850D0B4D-CAA6-44F4-A779-85E8E49FDC6C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4:51.418" v="637"/>
          <ac:spMkLst>
            <pc:docMk/>
            <pc:sldMk cId="3850347603" sldId="265"/>
            <ac:spMk id="7" creationId="{743AA782-23D1-4521-8CAD-47662984AA08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24:51.418" v="637"/>
          <ac:spMkLst>
            <pc:docMk/>
            <pc:sldMk cId="3850347603" sldId="265"/>
            <ac:spMk id="8" creationId="{71877DBC-BB60-40F0-AC93-2ACDBAAE60CE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4:51.402" v="636"/>
          <ac:spMkLst>
            <pc:docMk/>
            <pc:sldMk cId="3850347603" sldId="265"/>
            <ac:spMk id="10" creationId="{F13C74B1-5B17-4795-BED0-7140497B445A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4:24:51.402" v="636"/>
          <ac:spMkLst>
            <pc:docMk/>
            <pc:sldMk cId="3850347603" sldId="265"/>
            <ac:spMk id="12" creationId="{D4974D33-8DC5-464E-8C6D-BE58F0669C17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3850347603" sldId="265"/>
            <ac:spMk id="18" creationId="{2B97F24A-32CE-4C1C-A50D-3016B394DCFB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23:10.036" v="630"/>
          <ac:spMkLst>
            <pc:docMk/>
            <pc:sldMk cId="3850347603" sldId="265"/>
            <ac:spMk id="20" creationId="{CD8B4F24-440B-49E9-B85D-733523DC064B}"/>
          </ac:spMkLst>
        </pc:spChg>
        <pc:picChg chg="del">
          <ac:chgData name="Lila Nelson" userId="S::lnelson@revisionenergy.com::c8cb2605-921f-49f1-874b-1e00a641dc4d" providerId="AD" clId="Web-{546BCFBF-47BD-53E0-8758-3A787BE942DB}" dt="2021-07-19T14:15:42.742" v="430"/>
          <ac:picMkLst>
            <pc:docMk/>
            <pc:sldMk cId="3850347603" sldId="265"/>
            <ac:picMk id="3" creationId="{A5795149-9089-4492-8B83-2284F0A6F4D8}"/>
          </ac:picMkLst>
        </pc:picChg>
        <pc:picChg chg="add mod">
          <ac:chgData name="Lila Nelson" userId="S::lnelson@revisionenergy.com::c8cb2605-921f-49f1-874b-1e00a641dc4d" providerId="AD" clId="Web-{546BCFBF-47BD-53E0-8758-3A787BE942DB}" dt="2021-07-19T14:25:05.700" v="640" actId="14100"/>
          <ac:picMkLst>
            <pc:docMk/>
            <pc:sldMk cId="3850347603" sldId="265"/>
            <ac:picMk id="5" creationId="{4F04F4E5-7335-4F35-9A62-0886ED295889}"/>
          </ac:picMkLst>
        </pc:picChg>
      </pc:sldChg>
      <pc:sldChg chg="addSp delSp modSp add mod replId">
        <pc:chgData name="Lila Nelson" userId="S::lnelson@revisionenergy.com::c8cb2605-921f-49f1-874b-1e00a641dc4d" providerId="AD" clId="Web-{546BCFBF-47BD-53E0-8758-3A787BE942DB}" dt="2021-07-19T20:09:59.242" v="1092"/>
        <pc:sldMkLst>
          <pc:docMk/>
          <pc:sldMk cId="3323853635" sldId="266"/>
        </pc:sldMkLst>
        <pc:spChg chg="mod">
          <ac:chgData name="Lila Nelson" userId="S::lnelson@revisionenergy.com::c8cb2605-921f-49f1-874b-1e00a641dc4d" providerId="AD" clId="Web-{546BCFBF-47BD-53E0-8758-3A787BE942DB}" dt="2021-07-19T14:30:58.816" v="719" actId="20577"/>
          <ac:spMkLst>
            <pc:docMk/>
            <pc:sldMk cId="3323853635" sldId="266"/>
            <ac:spMk id="2" creationId="{66B940F4-40D0-4CF7-96FA-0C490ED71B74}"/>
          </ac:spMkLst>
        </pc:spChg>
        <pc:spChg chg="del">
          <ac:chgData name="Lila Nelson" userId="S::lnelson@revisionenergy.com::c8cb2605-921f-49f1-874b-1e00a641dc4d" providerId="AD" clId="Web-{546BCFBF-47BD-53E0-8758-3A787BE942DB}" dt="2021-07-19T14:31:09.989" v="720"/>
          <ac:spMkLst>
            <pc:docMk/>
            <pc:sldMk cId="3323853635" sldId="266"/>
            <ac:spMk id="4" creationId="{850D0B4D-CAA6-44F4-A779-85E8E49FDC6C}"/>
          </ac:spMkLst>
        </pc:spChg>
        <pc:spChg chg="add del mod">
          <ac:chgData name="Lila Nelson" userId="S::lnelson@revisionenergy.com::c8cb2605-921f-49f1-874b-1e00a641dc4d" providerId="AD" clId="Web-{546BCFBF-47BD-53E0-8758-3A787BE942DB}" dt="2021-07-19T14:31:17.677" v="722"/>
          <ac:spMkLst>
            <pc:docMk/>
            <pc:sldMk cId="3323853635" sldId="266"/>
            <ac:spMk id="10" creationId="{42134726-85E1-4A32-BBFE-AE0E2226AB2A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31:13.504" v="721"/>
          <ac:spMkLst>
            <pc:docMk/>
            <pc:sldMk cId="3323853635" sldId="266"/>
            <ac:spMk id="12" creationId="{82A0456C-BB92-49C5-BDB9-83504F7ACE16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31:26.568" v="723"/>
          <ac:spMkLst>
            <pc:docMk/>
            <pc:sldMk cId="3323853635" sldId="266"/>
            <ac:spMk id="14" creationId="{B2840C7F-BDD6-4F80-B943-48D1DA70243A}"/>
          </ac:spMkLst>
        </pc:spChg>
        <pc:spChg chg="add">
          <ac:chgData name="Lila Nelson" userId="S::lnelson@revisionenergy.com::c8cb2605-921f-49f1-874b-1e00a641dc4d" providerId="AD" clId="Web-{546BCFBF-47BD-53E0-8758-3A787BE942DB}" dt="2021-07-19T14:31:34.928" v="724"/>
          <ac:spMkLst>
            <pc:docMk/>
            <pc:sldMk cId="3323853635" sldId="266"/>
            <ac:spMk id="16" creationId="{2352E2DD-F1E2-4475-B58D-FFC614DE7AFD}"/>
          </ac:spMkLst>
        </pc:spChg>
        <pc:picChg chg="del">
          <ac:chgData name="Lila Nelson" userId="S::lnelson@revisionenergy.com::c8cb2605-921f-49f1-874b-1e00a641dc4d" providerId="AD" clId="Web-{546BCFBF-47BD-53E0-8758-3A787BE942DB}" dt="2021-07-19T14:30:26.236" v="702"/>
          <ac:picMkLst>
            <pc:docMk/>
            <pc:sldMk cId="3323853635" sldId="266"/>
            <ac:picMk id="3" creationId="{571BE925-D213-42A1-9132-49D5251F4375}"/>
          </ac:picMkLst>
        </pc:picChg>
        <pc:picChg chg="add">
          <ac:chgData name="Lila Nelson" userId="S::lnelson@revisionenergy.com::c8cb2605-921f-49f1-874b-1e00a641dc4d" providerId="AD" clId="Web-{546BCFBF-47BD-53E0-8758-3A787BE942DB}" dt="2021-07-19T14:30:33.111" v="703"/>
          <ac:picMkLst>
            <pc:docMk/>
            <pc:sldMk cId="3323853635" sldId="266"/>
            <ac:picMk id="5" creationId="{9744C0FA-4B24-4EF1-B471-AE6159D0E1F9}"/>
          </ac:picMkLst>
        </pc:picChg>
      </pc:sldChg>
      <pc:sldChg chg="addSp delSp modSp add mod replId">
        <pc:chgData name="Lila Nelson" userId="S::lnelson@revisionenergy.com::c8cb2605-921f-49f1-874b-1e00a641dc4d" providerId="AD" clId="Web-{546BCFBF-47BD-53E0-8758-3A787BE942DB}" dt="2021-07-19T20:09:59.242" v="1092"/>
        <pc:sldMkLst>
          <pc:docMk/>
          <pc:sldMk cId="2811493847" sldId="267"/>
        </pc:sldMkLst>
        <pc:spChg chg="mod">
          <ac:chgData name="Lila Nelson" userId="S::lnelson@revisionenergy.com::c8cb2605-921f-49f1-874b-1e00a641dc4d" providerId="AD" clId="Web-{546BCFBF-47BD-53E0-8758-3A787BE942DB}" dt="2021-07-19T19:52:40.409" v="889" actId="20577"/>
          <ac:spMkLst>
            <pc:docMk/>
            <pc:sldMk cId="2811493847" sldId="267"/>
            <ac:spMk id="2" creationId="{66B940F4-40D0-4CF7-96FA-0C490ED71B74}"/>
          </ac:spMkLst>
        </pc:spChg>
        <pc:spChg chg="add mod">
          <ac:chgData name="Lila Nelson" userId="S::lnelson@revisionenergy.com::c8cb2605-921f-49f1-874b-1e00a641dc4d" providerId="AD" clId="Web-{546BCFBF-47BD-53E0-8758-3A787BE942DB}" dt="2021-07-19T19:53:37.239" v="899" actId="1076"/>
          <ac:spMkLst>
            <pc:docMk/>
            <pc:sldMk cId="2811493847" sldId="267"/>
            <ac:spMk id="3" creationId="{153D6C57-B41F-4D3B-A761-072A3CB58F3F}"/>
          </ac:spMkLst>
        </pc:spChg>
        <pc:spChg chg="mod">
          <ac:chgData name="Lila Nelson" userId="S::lnelson@revisionenergy.com::c8cb2605-921f-49f1-874b-1e00a641dc4d" providerId="AD" clId="Web-{546BCFBF-47BD-53E0-8758-3A787BE942DB}" dt="2021-07-19T19:53:28.551" v="898" actId="1076"/>
          <ac:spMkLst>
            <pc:docMk/>
            <pc:sldMk cId="2811493847" sldId="267"/>
            <ac:spMk id="4" creationId="{850D0B4D-CAA6-44F4-A779-85E8E49FDC6C}"/>
          </ac:spMkLst>
        </pc:spChg>
        <pc:spChg chg="del">
          <ac:chgData name="Lila Nelson" userId="S::lnelson@revisionenergy.com::c8cb2605-921f-49f1-874b-1e00a641dc4d" providerId="AD" clId="Web-{546BCFBF-47BD-53E0-8758-3A787BE942DB}" dt="2021-07-19T19:51:46.345" v="883"/>
          <ac:spMkLst>
            <pc:docMk/>
            <pc:sldMk cId="2811493847" sldId="267"/>
            <ac:spMk id="7" creationId="{743AA782-23D1-4521-8CAD-47662984AA08}"/>
          </ac:spMkLst>
        </pc:spChg>
        <pc:spChg chg="del">
          <ac:chgData name="Lila Nelson" userId="S::lnelson@revisionenergy.com::c8cb2605-921f-49f1-874b-1e00a641dc4d" providerId="AD" clId="Web-{546BCFBF-47BD-53E0-8758-3A787BE942DB}" dt="2021-07-19T19:51:46.345" v="883"/>
          <ac:spMkLst>
            <pc:docMk/>
            <pc:sldMk cId="2811493847" sldId="267"/>
            <ac:spMk id="8" creationId="{71877DBC-BB60-40F0-AC93-2ACDBAAE60CE}"/>
          </ac:spMkLst>
        </pc:spChg>
        <pc:spChg chg="add">
          <ac:chgData name="Lila Nelson" userId="S::lnelson@revisionenergy.com::c8cb2605-921f-49f1-874b-1e00a641dc4d" providerId="AD" clId="Web-{546BCFBF-47BD-53E0-8758-3A787BE942DB}" dt="2021-07-19T19:51:46.345" v="883"/>
          <ac:spMkLst>
            <pc:docMk/>
            <pc:sldMk cId="2811493847" sldId="267"/>
            <ac:spMk id="13" creationId="{3CD9DF72-87A3-404E-A828-84CBF11A8303}"/>
          </ac:spMkLst>
        </pc:spChg>
        <pc:picChg chg="del">
          <ac:chgData name="Lila Nelson" userId="S::lnelson@revisionenergy.com::c8cb2605-921f-49f1-874b-1e00a641dc4d" providerId="AD" clId="Web-{546BCFBF-47BD-53E0-8758-3A787BE942DB}" dt="2021-07-19T19:46:51.882" v="742"/>
          <ac:picMkLst>
            <pc:docMk/>
            <pc:sldMk cId="2811493847" sldId="267"/>
            <ac:picMk id="5" creationId="{4F04F4E5-7335-4F35-9A62-0886ED295889}"/>
          </ac:picMkLst>
        </pc:picChg>
        <pc:picChg chg="add mod ord">
          <ac:chgData name="Lila Nelson" userId="S::lnelson@revisionenergy.com::c8cb2605-921f-49f1-874b-1e00a641dc4d" providerId="AD" clId="Web-{546BCFBF-47BD-53E0-8758-3A787BE942DB}" dt="2021-07-19T19:51:46.345" v="883"/>
          <ac:picMkLst>
            <pc:docMk/>
            <pc:sldMk cId="2811493847" sldId="267"/>
            <ac:picMk id="6" creationId="{AB12D965-F124-4ACD-91B0-6AFB110FDEDE}"/>
          </ac:picMkLst>
        </pc:picChg>
        <pc:cxnChg chg="add">
          <ac:chgData name="Lila Nelson" userId="S::lnelson@revisionenergy.com::c8cb2605-921f-49f1-874b-1e00a641dc4d" providerId="AD" clId="Web-{546BCFBF-47BD-53E0-8758-3A787BE942DB}" dt="2021-07-19T19:51:46.345" v="883"/>
          <ac:cxnSpMkLst>
            <pc:docMk/>
            <pc:sldMk cId="2811493847" sldId="267"/>
            <ac:cxnSpMk id="15" creationId="{20E3A342-4D61-4E3F-AF90-1AB42AEB96CC}"/>
          </ac:cxnSpMkLst>
        </pc:cxnChg>
      </pc:sldChg>
      <pc:sldChg chg="addSp delSp modSp add mod ord replId setBg setClrOvrMap">
        <pc:chgData name="Lila Nelson" userId="S::lnelson@revisionenergy.com::c8cb2605-921f-49f1-874b-1e00a641dc4d" providerId="AD" clId="Web-{546BCFBF-47BD-53E0-8758-3A787BE942DB}" dt="2021-07-21T18:31:06.042" v="1903" actId="20577"/>
        <pc:sldMkLst>
          <pc:docMk/>
          <pc:sldMk cId="4103856821" sldId="268"/>
        </pc:sldMkLst>
        <pc:spChg chg="mod">
          <ac:chgData name="Lila Nelson" userId="S::lnelson@revisionenergy.com::c8cb2605-921f-49f1-874b-1e00a641dc4d" providerId="AD" clId="Web-{546BCFBF-47BD-53E0-8758-3A787BE942DB}" dt="2021-07-19T20:06:21.001" v="1077" actId="1076"/>
          <ac:spMkLst>
            <pc:docMk/>
            <pc:sldMk cId="4103856821" sldId="268"/>
            <ac:spMk id="2" creationId="{66B940F4-40D0-4CF7-96FA-0C490ED71B74}"/>
          </ac:spMkLst>
        </pc:spChg>
        <pc:spChg chg="mod ord">
          <ac:chgData name="Lila Nelson" userId="S::lnelson@revisionenergy.com::c8cb2605-921f-49f1-874b-1e00a641dc4d" providerId="AD" clId="Web-{546BCFBF-47BD-53E0-8758-3A787BE942DB}" dt="2021-07-21T18:31:06.042" v="1903" actId="20577"/>
          <ac:spMkLst>
            <pc:docMk/>
            <pc:sldMk cId="4103856821" sldId="268"/>
            <ac:spMk id="4" creationId="{850D0B4D-CAA6-44F4-A779-85E8E49FDC6C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20:01:19.007" v="936"/>
          <ac:spMkLst>
            <pc:docMk/>
            <pc:sldMk cId="4103856821" sldId="268"/>
            <ac:spMk id="7" creationId="{743AA782-23D1-4521-8CAD-47662984AA08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20:01:19.007" v="936"/>
          <ac:spMkLst>
            <pc:docMk/>
            <pc:sldMk cId="4103856821" sldId="268"/>
            <ac:spMk id="8" creationId="{71877DBC-BB60-40F0-AC93-2ACDBAAE60CE}"/>
          </ac:spMkLst>
        </pc:spChg>
        <pc:spChg chg="add mod">
          <ac:chgData name="Lila Nelson" userId="S::lnelson@revisionenergy.com::c8cb2605-921f-49f1-874b-1e00a641dc4d" providerId="AD" clId="Web-{546BCFBF-47BD-53E0-8758-3A787BE942DB}" dt="2021-07-19T20:08:52.708" v="1085" actId="1076"/>
          <ac:spMkLst>
            <pc:docMk/>
            <pc:sldMk cId="4103856821" sldId="268"/>
            <ac:spMk id="12" creationId="{61AD1CEE-079D-4344-A52D-6F96B77C2634}"/>
          </ac:spMkLst>
        </pc:spChg>
        <pc:spChg chg="add mod">
          <ac:chgData name="Lila Nelson" userId="S::lnelson@revisionenergy.com::c8cb2605-921f-49f1-874b-1e00a641dc4d" providerId="AD" clId="Web-{546BCFBF-47BD-53E0-8758-3A787BE942DB}" dt="2021-07-19T20:09:21.006" v="1090" actId="20577"/>
          <ac:spMkLst>
            <pc:docMk/>
            <pc:sldMk cId="4103856821" sldId="268"/>
            <ac:spMk id="13" creationId="{5EF25052-C951-4EC5-ADDC-8F44A56AE6A7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9:59:58.239" v="928"/>
          <ac:spMkLst>
            <pc:docMk/>
            <pc:sldMk cId="4103856821" sldId="268"/>
            <ac:spMk id="15" creationId="{2EEE8F11-3582-44B7-9869-F2D26D7DD9D4}"/>
          </ac:spMkLst>
        </pc:spChg>
        <pc:spChg chg="add">
          <ac:chgData name="Lila Nelson" userId="S::lnelson@revisionenergy.com::c8cb2605-921f-49f1-874b-1e00a641dc4d" providerId="AD" clId="Web-{546BCFBF-47BD-53E0-8758-3A787BE942DB}" dt="2021-07-19T20:01:19.007" v="936"/>
          <ac:spMkLst>
            <pc:docMk/>
            <pc:sldMk cId="4103856821" sldId="268"/>
            <ac:spMk id="16" creationId="{2EEE8F11-3582-44B7-9869-F2D26D7DD9D4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9:59:58.239" v="928"/>
          <ac:spMkLst>
            <pc:docMk/>
            <pc:sldMk cId="4103856821" sldId="268"/>
            <ac:spMk id="17" creationId="{2141F1CC-6A53-4BCF-9127-AABB52E2497E}"/>
          </ac:spMkLst>
        </pc:spChg>
        <pc:spChg chg="add">
          <ac:chgData name="Lila Nelson" userId="S::lnelson@revisionenergy.com::c8cb2605-921f-49f1-874b-1e00a641dc4d" providerId="AD" clId="Web-{546BCFBF-47BD-53E0-8758-3A787BE942DB}" dt="2021-07-19T20:01:19.007" v="936"/>
          <ac:spMkLst>
            <pc:docMk/>
            <pc:sldMk cId="4103856821" sldId="268"/>
            <ac:spMk id="18" creationId="{2141F1CC-6A53-4BCF-9127-AABB52E2497E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19:59:58.239" v="928"/>
          <ac:spMkLst>
            <pc:docMk/>
            <pc:sldMk cId="4103856821" sldId="268"/>
            <ac:spMk id="19" creationId="{561B2B49-7142-4CA8-A929-4671548E6A5A}"/>
          </ac:spMkLst>
        </pc:spChg>
        <pc:spChg chg="add">
          <ac:chgData name="Lila Nelson" userId="S::lnelson@revisionenergy.com::c8cb2605-921f-49f1-874b-1e00a641dc4d" providerId="AD" clId="Web-{546BCFBF-47BD-53E0-8758-3A787BE942DB}" dt="2021-07-19T20:01:19.007" v="936"/>
          <ac:spMkLst>
            <pc:docMk/>
            <pc:sldMk cId="4103856821" sldId="268"/>
            <ac:spMk id="20" creationId="{561B2B49-7142-4CA8-A929-4671548E6A5A}"/>
          </ac:spMkLst>
        </pc:spChg>
        <pc:picChg chg="add mod ord">
          <ac:chgData name="Lila Nelson" userId="S::lnelson@revisionenergy.com::c8cb2605-921f-49f1-874b-1e00a641dc4d" providerId="AD" clId="Web-{546BCFBF-47BD-53E0-8758-3A787BE942DB}" dt="2021-07-19T20:01:19.007" v="936"/>
          <ac:picMkLst>
            <pc:docMk/>
            <pc:sldMk cId="4103856821" sldId="268"/>
            <ac:picMk id="3" creationId="{ADC8DECC-DE9F-4495-9FAD-20422AD66B8C}"/>
          </ac:picMkLst>
        </pc:picChg>
        <pc:picChg chg="del">
          <ac:chgData name="Lila Nelson" userId="S::lnelson@revisionenergy.com::c8cb2605-921f-49f1-874b-1e00a641dc4d" providerId="AD" clId="Web-{546BCFBF-47BD-53E0-8758-3A787BE942DB}" dt="2021-07-19T19:55:02.991" v="913"/>
          <ac:picMkLst>
            <pc:docMk/>
            <pc:sldMk cId="4103856821" sldId="268"/>
            <ac:picMk id="5" creationId="{4F04F4E5-7335-4F35-9A62-0886ED295889}"/>
          </ac:picMkLst>
        </pc:picChg>
        <pc:picChg chg="add del mod">
          <ac:chgData name="Lila Nelson" userId="S::lnelson@revisionenergy.com::c8cb2605-921f-49f1-874b-1e00a641dc4d" providerId="AD" clId="Web-{546BCFBF-47BD-53E0-8758-3A787BE942DB}" dt="2021-07-19T19:59:21.503" v="923"/>
          <ac:picMkLst>
            <pc:docMk/>
            <pc:sldMk cId="4103856821" sldId="268"/>
            <ac:picMk id="6" creationId="{F36BC85E-6D72-4704-83CC-5ADE3C1911C1}"/>
          </ac:picMkLst>
        </pc:picChg>
        <pc:picChg chg="add del mod">
          <ac:chgData name="Lila Nelson" userId="S::lnelson@revisionenergy.com::c8cb2605-921f-49f1-874b-1e00a641dc4d" providerId="AD" clId="Web-{546BCFBF-47BD-53E0-8758-3A787BE942DB}" dt="2021-07-19T20:00:03.020" v="930"/>
          <ac:picMkLst>
            <pc:docMk/>
            <pc:sldMk cId="4103856821" sldId="268"/>
            <ac:picMk id="9" creationId="{8E50456B-030B-4C66-85B5-34EC5473C53D}"/>
          </ac:picMkLst>
        </pc:picChg>
        <pc:picChg chg="add mod">
          <ac:chgData name="Lila Nelson" userId="S::lnelson@revisionenergy.com::c8cb2605-921f-49f1-874b-1e00a641dc4d" providerId="AD" clId="Web-{546BCFBF-47BD-53E0-8758-3A787BE942DB}" dt="2021-07-19T20:01:19.007" v="936"/>
          <ac:picMkLst>
            <pc:docMk/>
            <pc:sldMk cId="4103856821" sldId="268"/>
            <ac:picMk id="10" creationId="{873FB199-BDDE-46DF-B569-A1303B8F2A64}"/>
          </ac:picMkLst>
        </pc:picChg>
        <pc:picChg chg="add mod ord">
          <ac:chgData name="Lila Nelson" userId="S::lnelson@revisionenergy.com::c8cb2605-921f-49f1-874b-1e00a641dc4d" providerId="AD" clId="Web-{546BCFBF-47BD-53E0-8758-3A787BE942DB}" dt="2021-07-19T20:01:19.007" v="936"/>
          <ac:picMkLst>
            <pc:docMk/>
            <pc:sldMk cId="4103856821" sldId="268"/>
            <ac:picMk id="11" creationId="{CBA9C680-9E9E-4A68-844A-3845FC17D6EC}"/>
          </ac:picMkLst>
        </pc:picChg>
      </pc:sldChg>
      <pc:sldChg chg="addSp delSp modSp add mod ord replId setBg">
        <pc:chgData name="Lila Nelson" userId="S::lnelson@revisionenergy.com::c8cb2605-921f-49f1-874b-1e00a641dc4d" providerId="AD" clId="Web-{546BCFBF-47BD-53E0-8758-3A787BE942DB}" dt="2021-07-19T20:25:37.932" v="1254" actId="1076"/>
        <pc:sldMkLst>
          <pc:docMk/>
          <pc:sldMk cId="1213699344" sldId="269"/>
        </pc:sldMkLst>
        <pc:spChg chg="mod">
          <ac:chgData name="Lila Nelson" userId="S::lnelson@revisionenergy.com::c8cb2605-921f-49f1-874b-1e00a641dc4d" providerId="AD" clId="Web-{546BCFBF-47BD-53E0-8758-3A787BE942DB}" dt="2021-07-19T20:24:36.071" v="1244"/>
          <ac:spMkLst>
            <pc:docMk/>
            <pc:sldMk cId="1213699344" sldId="269"/>
            <ac:spMk id="2" creationId="{66B940F4-40D0-4CF7-96FA-0C490ED71B74}"/>
          </ac:spMkLst>
        </pc:spChg>
        <pc:spChg chg="mod">
          <ac:chgData name="Lila Nelson" userId="S::lnelson@revisionenergy.com::c8cb2605-921f-49f1-874b-1e00a641dc4d" providerId="AD" clId="Web-{546BCFBF-47BD-53E0-8758-3A787BE942DB}" dt="2021-07-19T20:24:36.071" v="1244"/>
          <ac:spMkLst>
            <pc:docMk/>
            <pc:sldMk cId="1213699344" sldId="269"/>
            <ac:spMk id="4" creationId="{850D0B4D-CAA6-44F4-A779-85E8E49FDC6C}"/>
          </ac:spMkLst>
        </pc:spChg>
        <pc:spChg chg="add mod">
          <ac:chgData name="Lila Nelson" userId="S::lnelson@revisionenergy.com::c8cb2605-921f-49f1-874b-1e00a641dc4d" providerId="AD" clId="Web-{546BCFBF-47BD-53E0-8758-3A787BE942DB}" dt="2021-07-19T20:25:37.932" v="1254" actId="1076"/>
          <ac:spMkLst>
            <pc:docMk/>
            <pc:sldMk cId="1213699344" sldId="269"/>
            <ac:spMk id="6" creationId="{BD47C87A-7E7E-4920-87F1-6F0B309CFC15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20:24:36.071" v="1244"/>
          <ac:spMkLst>
            <pc:docMk/>
            <pc:sldMk cId="1213699344" sldId="269"/>
            <ac:spMk id="7" creationId="{743AA782-23D1-4521-8CAD-47662984AA08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20:24:36.071" v="1244"/>
          <ac:spMkLst>
            <pc:docMk/>
            <pc:sldMk cId="1213699344" sldId="269"/>
            <ac:spMk id="8" creationId="{71877DBC-BB60-40F0-AC93-2ACDBAAE60CE}"/>
          </ac:spMkLst>
        </pc:spChg>
        <pc:spChg chg="add del">
          <ac:chgData name="Lila Nelson" userId="S::lnelson@revisionenergy.com::c8cb2605-921f-49f1-874b-1e00a641dc4d" providerId="AD" clId="Web-{546BCFBF-47BD-53E0-8758-3A787BE942DB}" dt="2021-07-19T20:24:36.071" v="1244"/>
          <ac:spMkLst>
            <pc:docMk/>
            <pc:sldMk cId="1213699344" sldId="269"/>
            <ac:spMk id="13" creationId="{2B566528-1B12-4246-9431-5C2D7D081168}"/>
          </ac:spMkLst>
        </pc:spChg>
        <pc:grpChg chg="add del">
          <ac:chgData name="Lila Nelson" userId="S::lnelson@revisionenergy.com::c8cb2605-921f-49f1-874b-1e00a641dc4d" providerId="AD" clId="Web-{546BCFBF-47BD-53E0-8758-3A787BE942DB}" dt="2021-07-19T20:24:36.071" v="1244"/>
          <ac:grpSpMkLst>
            <pc:docMk/>
            <pc:sldMk cId="1213699344" sldId="269"/>
            <ac:grpSpMk id="15" creationId="{828A5161-06F1-46CF-8AD7-844680A59E13}"/>
          </ac:grpSpMkLst>
        </pc:grpChg>
        <pc:grpChg chg="add del">
          <ac:chgData name="Lila Nelson" userId="S::lnelson@revisionenergy.com::c8cb2605-921f-49f1-874b-1e00a641dc4d" providerId="AD" clId="Web-{546BCFBF-47BD-53E0-8758-3A787BE942DB}" dt="2021-07-19T20:24:36.071" v="1244"/>
          <ac:grpSpMkLst>
            <pc:docMk/>
            <pc:sldMk cId="1213699344" sldId="269"/>
            <ac:grpSpMk id="19" creationId="{5995D10D-E9C9-47DB-AE7E-801FEF38F5C9}"/>
          </ac:grpSpMkLst>
        </pc:grpChg>
        <pc:picChg chg="add mod">
          <ac:chgData name="Lila Nelson" userId="S::lnelson@revisionenergy.com::c8cb2605-921f-49f1-874b-1e00a641dc4d" providerId="AD" clId="Web-{546BCFBF-47BD-53E0-8758-3A787BE942DB}" dt="2021-07-19T20:24:44.852" v="1247" actId="1076"/>
          <ac:picMkLst>
            <pc:docMk/>
            <pc:sldMk cId="1213699344" sldId="269"/>
            <ac:picMk id="3" creationId="{C6C25E47-055D-4D7C-A15F-7697F60BC7B8}"/>
          </ac:picMkLst>
        </pc:picChg>
        <pc:picChg chg="del">
          <ac:chgData name="Lila Nelson" userId="S::lnelson@revisionenergy.com::c8cb2605-921f-49f1-874b-1e00a641dc4d" providerId="AD" clId="Web-{546BCFBF-47BD-53E0-8758-3A787BE942DB}" dt="2021-07-19T20:10:26.289" v="1095"/>
          <ac:picMkLst>
            <pc:docMk/>
            <pc:sldMk cId="1213699344" sldId="269"/>
            <ac:picMk id="5" creationId="{4F04F4E5-7335-4F35-9A62-0886ED295889}"/>
          </ac:picMkLst>
        </pc:picChg>
      </pc:sldChg>
      <pc:sldChg chg="addSp delSp modSp add mod replId setBg">
        <pc:chgData name="Lila Nelson" userId="S::lnelson@revisionenergy.com::c8cb2605-921f-49f1-874b-1e00a641dc4d" providerId="AD" clId="Web-{546BCFBF-47BD-53E0-8758-3A787BE942DB}" dt="2021-07-19T20:30:30.584" v="1445" actId="14100"/>
        <pc:sldMkLst>
          <pc:docMk/>
          <pc:sldMk cId="2460315665" sldId="270"/>
        </pc:sldMkLst>
        <pc:spChg chg="mod">
          <ac:chgData name="Lila Nelson" userId="S::lnelson@revisionenergy.com::c8cb2605-921f-49f1-874b-1e00a641dc4d" providerId="AD" clId="Web-{546BCFBF-47BD-53E0-8758-3A787BE942DB}" dt="2021-07-19T20:27:41.311" v="1269" actId="20577"/>
          <ac:spMkLst>
            <pc:docMk/>
            <pc:sldMk cId="2460315665" sldId="270"/>
            <ac:spMk id="2" creationId="{66B940F4-40D0-4CF7-96FA-0C490ED71B74}"/>
          </ac:spMkLst>
        </pc:spChg>
        <pc:spChg chg="mod">
          <ac:chgData name="Lila Nelson" userId="S::lnelson@revisionenergy.com::c8cb2605-921f-49f1-874b-1e00a641dc4d" providerId="AD" clId="Web-{546BCFBF-47BD-53E0-8758-3A787BE942DB}" dt="2021-07-19T20:30:30.584" v="1445" actId="14100"/>
          <ac:spMkLst>
            <pc:docMk/>
            <pc:sldMk cId="2460315665" sldId="270"/>
            <ac:spMk id="4" creationId="{850D0B4D-CAA6-44F4-A779-85E8E49FDC6C}"/>
          </ac:spMkLst>
        </pc:spChg>
        <pc:spChg chg="del">
          <ac:chgData name="Lila Nelson" userId="S::lnelson@revisionenergy.com::c8cb2605-921f-49f1-874b-1e00a641dc4d" providerId="AD" clId="Web-{546BCFBF-47BD-53E0-8758-3A787BE942DB}" dt="2021-07-19T20:26:45.403" v="1263"/>
          <ac:spMkLst>
            <pc:docMk/>
            <pc:sldMk cId="2460315665" sldId="270"/>
            <ac:spMk id="6" creationId="{BD47C87A-7E7E-4920-87F1-6F0B309CFC15}"/>
          </ac:spMkLst>
        </pc:spChg>
        <pc:spChg chg="del">
          <ac:chgData name="Lila Nelson" userId="S::lnelson@revisionenergy.com::c8cb2605-921f-49f1-874b-1e00a641dc4d" providerId="AD" clId="Web-{546BCFBF-47BD-53E0-8758-3A787BE942DB}" dt="2021-07-19T20:27:15.810" v="1265"/>
          <ac:spMkLst>
            <pc:docMk/>
            <pc:sldMk cId="2460315665" sldId="270"/>
            <ac:spMk id="7" creationId="{743AA782-23D1-4521-8CAD-47662984AA08}"/>
          </ac:spMkLst>
        </pc:spChg>
        <pc:spChg chg="del">
          <ac:chgData name="Lila Nelson" userId="S::lnelson@revisionenergy.com::c8cb2605-921f-49f1-874b-1e00a641dc4d" providerId="AD" clId="Web-{546BCFBF-47BD-53E0-8758-3A787BE942DB}" dt="2021-07-19T20:27:15.810" v="1265"/>
          <ac:spMkLst>
            <pc:docMk/>
            <pc:sldMk cId="2460315665" sldId="270"/>
            <ac:spMk id="8" creationId="{71877DBC-BB60-40F0-AC93-2ACDBAAE60CE}"/>
          </ac:spMkLst>
        </pc:spChg>
        <pc:spChg chg="add">
          <ac:chgData name="Lila Nelson" userId="S::lnelson@revisionenergy.com::c8cb2605-921f-49f1-874b-1e00a641dc4d" providerId="AD" clId="Web-{546BCFBF-47BD-53E0-8758-3A787BE942DB}" dt="2021-07-19T20:27:15.810" v="1265"/>
          <ac:spMkLst>
            <pc:docMk/>
            <pc:sldMk cId="2460315665" sldId="270"/>
            <ac:spMk id="13" creationId="{F13C74B1-5B17-4795-BED0-7140497B445A}"/>
          </ac:spMkLst>
        </pc:spChg>
        <pc:spChg chg="add">
          <ac:chgData name="Lila Nelson" userId="S::lnelson@revisionenergy.com::c8cb2605-921f-49f1-874b-1e00a641dc4d" providerId="AD" clId="Web-{546BCFBF-47BD-53E0-8758-3A787BE942DB}" dt="2021-07-19T20:27:15.810" v="1265"/>
          <ac:spMkLst>
            <pc:docMk/>
            <pc:sldMk cId="2460315665" sldId="270"/>
            <ac:spMk id="15" creationId="{D4974D33-8DC5-464E-8C6D-BE58F0669C17}"/>
          </ac:spMkLst>
        </pc:spChg>
        <pc:picChg chg="del">
          <ac:chgData name="Lila Nelson" userId="S::lnelson@revisionenergy.com::c8cb2605-921f-49f1-874b-1e00a641dc4d" providerId="AD" clId="Web-{546BCFBF-47BD-53E0-8758-3A787BE942DB}" dt="2021-07-19T20:26:41.043" v="1262"/>
          <ac:picMkLst>
            <pc:docMk/>
            <pc:sldMk cId="2460315665" sldId="270"/>
            <ac:picMk id="3" creationId="{C6C25E47-055D-4D7C-A15F-7697F60BC7B8}"/>
          </ac:picMkLst>
        </pc:picChg>
        <pc:picChg chg="add mod">
          <ac:chgData name="Lila Nelson" userId="S::lnelson@revisionenergy.com::c8cb2605-921f-49f1-874b-1e00a641dc4d" providerId="AD" clId="Web-{546BCFBF-47BD-53E0-8758-3A787BE942DB}" dt="2021-07-19T20:27:15.810" v="1265"/>
          <ac:picMkLst>
            <pc:docMk/>
            <pc:sldMk cId="2460315665" sldId="270"/>
            <ac:picMk id="5" creationId="{4816D9D4-43B1-4842-9FE3-B89525063371}"/>
          </ac:picMkLst>
        </pc:picChg>
      </pc:sldChg>
      <pc:sldChg chg="addSp delSp modSp add replId">
        <pc:chgData name="Lila Nelson" userId="S::lnelson@revisionenergy.com::c8cb2605-921f-49f1-874b-1e00a641dc4d" providerId="AD" clId="Web-{546BCFBF-47BD-53E0-8758-3A787BE942DB}" dt="2021-07-20T20:01:17.912" v="1608" actId="1076"/>
        <pc:sldMkLst>
          <pc:docMk/>
          <pc:sldMk cId="1978764249" sldId="271"/>
        </pc:sldMkLst>
        <pc:spChg chg="mod">
          <ac:chgData name="Lila Nelson" userId="S::lnelson@revisionenergy.com::c8cb2605-921f-49f1-874b-1e00a641dc4d" providerId="AD" clId="Web-{546BCFBF-47BD-53E0-8758-3A787BE942DB}" dt="2021-07-19T20:33:28.781" v="1455" actId="14100"/>
          <ac:spMkLst>
            <pc:docMk/>
            <pc:sldMk cId="1978764249" sldId="271"/>
            <ac:spMk id="2" creationId="{66B940F4-40D0-4CF7-96FA-0C490ED71B74}"/>
          </ac:spMkLst>
        </pc:spChg>
        <pc:spChg chg="mod">
          <ac:chgData name="Lila Nelson" userId="S::lnelson@revisionenergy.com::c8cb2605-921f-49f1-874b-1e00a641dc4d" providerId="AD" clId="Web-{546BCFBF-47BD-53E0-8758-3A787BE942DB}" dt="2021-07-20T19:59:40.285" v="1600" actId="20577"/>
          <ac:spMkLst>
            <pc:docMk/>
            <pc:sldMk cId="1978764249" sldId="271"/>
            <ac:spMk id="4" creationId="{850D0B4D-CAA6-44F4-A779-85E8E49FDC6C}"/>
          </ac:spMkLst>
        </pc:spChg>
        <pc:picChg chg="add mod">
          <ac:chgData name="Lila Nelson" userId="S::lnelson@revisionenergy.com::c8cb2605-921f-49f1-874b-1e00a641dc4d" providerId="AD" clId="Web-{546BCFBF-47BD-53E0-8758-3A787BE942DB}" dt="2021-07-20T20:00:27.021" v="1603" actId="1076"/>
          <ac:picMkLst>
            <pc:docMk/>
            <pc:sldMk cId="1978764249" sldId="271"/>
            <ac:picMk id="3" creationId="{9CE72456-8719-4044-A08E-6593AA0DF13A}"/>
          </ac:picMkLst>
        </pc:picChg>
        <pc:picChg chg="del">
          <ac:chgData name="Lila Nelson" userId="S::lnelson@revisionenergy.com::c8cb2605-921f-49f1-874b-1e00a641dc4d" providerId="AD" clId="Web-{546BCFBF-47BD-53E0-8758-3A787BE942DB}" dt="2021-07-19T20:34:29.033" v="1464"/>
          <ac:picMkLst>
            <pc:docMk/>
            <pc:sldMk cId="1978764249" sldId="271"/>
            <ac:picMk id="5" creationId="{4816D9D4-43B1-4842-9FE3-B89525063371}"/>
          </ac:picMkLst>
        </pc:picChg>
        <pc:picChg chg="add mod">
          <ac:chgData name="Lila Nelson" userId="S::lnelson@revisionenergy.com::c8cb2605-921f-49f1-874b-1e00a641dc4d" providerId="AD" clId="Web-{546BCFBF-47BD-53E0-8758-3A787BE942DB}" dt="2021-07-20T20:01:17.912" v="1608" actId="1076"/>
          <ac:picMkLst>
            <pc:docMk/>
            <pc:sldMk cId="1978764249" sldId="271"/>
            <ac:picMk id="5" creationId="{54EF3062-689A-4E8C-8DA5-40DF90681187}"/>
          </ac:picMkLst>
        </pc:picChg>
      </pc:sldChg>
      <pc:sldChg chg="addSp delSp modSp add ord replId">
        <pc:chgData name="Lila Nelson" userId="S::lnelson@revisionenergy.com::c8cb2605-921f-49f1-874b-1e00a641dc4d" providerId="AD" clId="Web-{546BCFBF-47BD-53E0-8758-3A787BE942DB}" dt="2021-07-21T17:49:47.249" v="1892"/>
        <pc:sldMkLst>
          <pc:docMk/>
          <pc:sldMk cId="129982486" sldId="272"/>
        </pc:sldMkLst>
        <pc:spChg chg="mod">
          <ac:chgData name="Lila Nelson" userId="S::lnelson@revisionenergy.com::c8cb2605-921f-49f1-874b-1e00a641dc4d" providerId="AD" clId="Web-{546BCFBF-47BD-53E0-8758-3A787BE942DB}" dt="2021-07-21T17:44:28.238" v="1864" actId="1076"/>
          <ac:spMkLst>
            <pc:docMk/>
            <pc:sldMk cId="129982486" sldId="272"/>
            <ac:spMk id="2" creationId="{66B940F4-40D0-4CF7-96FA-0C490ED71B74}"/>
          </ac:spMkLst>
        </pc:spChg>
        <pc:spChg chg="mod">
          <ac:chgData name="Lila Nelson" userId="S::lnelson@revisionenergy.com::c8cb2605-921f-49f1-874b-1e00a641dc4d" providerId="AD" clId="Web-{546BCFBF-47BD-53E0-8758-3A787BE942DB}" dt="2021-07-21T17:44:13.034" v="1862" actId="14100"/>
          <ac:spMkLst>
            <pc:docMk/>
            <pc:sldMk cId="129982486" sldId="272"/>
            <ac:spMk id="4" creationId="{850D0B4D-CAA6-44F4-A779-85E8E49FDC6C}"/>
          </ac:spMkLst>
        </pc:spChg>
        <pc:spChg chg="add mod">
          <ac:chgData name="Lila Nelson" userId="S::lnelson@revisionenergy.com::c8cb2605-921f-49f1-874b-1e00a641dc4d" providerId="AD" clId="Web-{546BCFBF-47BD-53E0-8758-3A787BE942DB}" dt="2021-07-21T17:46:10.101" v="1873"/>
          <ac:spMkLst>
            <pc:docMk/>
            <pc:sldMk cId="129982486" sldId="272"/>
            <ac:spMk id="5" creationId="{13EBFC61-84C5-415F-862F-3559AE2BABC5}"/>
          </ac:spMkLst>
        </pc:spChg>
        <pc:spChg chg="add mod">
          <ac:chgData name="Lila Nelson" userId="S::lnelson@revisionenergy.com::c8cb2605-921f-49f1-874b-1e00a641dc4d" providerId="AD" clId="Web-{546BCFBF-47BD-53E0-8758-3A787BE942DB}" dt="2021-07-21T17:47:23.025" v="1891" actId="20577"/>
          <ac:spMkLst>
            <pc:docMk/>
            <pc:sldMk cId="129982486" sldId="272"/>
            <ac:spMk id="6" creationId="{06FA92DD-5C75-47FA-99BA-7253038BBD8A}"/>
          </ac:spMkLst>
        </pc:spChg>
        <pc:spChg chg="del">
          <ac:chgData name="Lila Nelson" userId="S::lnelson@revisionenergy.com::c8cb2605-921f-49f1-874b-1e00a641dc4d" providerId="AD" clId="Web-{546BCFBF-47BD-53E0-8758-3A787BE942DB}" dt="2021-07-19T20:34:20.580" v="1463"/>
          <ac:spMkLst>
            <pc:docMk/>
            <pc:sldMk cId="129982486" sldId="272"/>
            <ac:spMk id="6" creationId="{BD47C87A-7E7E-4920-87F1-6F0B309CFC15}"/>
          </ac:spMkLst>
        </pc:spChg>
        <pc:picChg chg="del">
          <ac:chgData name="Lila Nelson" userId="S::lnelson@revisionenergy.com::c8cb2605-921f-49f1-874b-1e00a641dc4d" providerId="AD" clId="Web-{546BCFBF-47BD-53E0-8758-3A787BE942DB}" dt="2021-07-19T20:34:15.564" v="1462"/>
          <ac:picMkLst>
            <pc:docMk/>
            <pc:sldMk cId="129982486" sldId="272"/>
            <ac:picMk id="3" creationId="{C6C25E47-055D-4D7C-A15F-7697F60BC7B8}"/>
          </ac:picMkLst>
        </pc:picChg>
        <pc:picChg chg="add mod">
          <ac:chgData name="Lila Nelson" userId="S::lnelson@revisionenergy.com::c8cb2605-921f-49f1-874b-1e00a641dc4d" providerId="AD" clId="Web-{546BCFBF-47BD-53E0-8758-3A787BE942DB}" dt="2021-07-21T17:45:46.787" v="1867" actId="1076"/>
          <ac:picMkLst>
            <pc:docMk/>
            <pc:sldMk cId="129982486" sldId="272"/>
            <ac:picMk id="3" creationId="{E6853E3F-1C92-498C-B25C-6C3EC4C2A882}"/>
          </ac:picMkLst>
        </pc:picChg>
      </pc:sldChg>
      <pc:sldChg chg="addSp delSp modSp add mod replId setBg setClrOvrMap">
        <pc:chgData name="Lila Nelson" userId="S::lnelson@revisionenergy.com::c8cb2605-921f-49f1-874b-1e00a641dc4d" providerId="AD" clId="Web-{546BCFBF-47BD-53E0-8758-3A787BE942DB}" dt="2021-07-21T20:31:00.005" v="2069" actId="20577"/>
        <pc:sldMkLst>
          <pc:docMk/>
          <pc:sldMk cId="4064597102" sldId="273"/>
        </pc:sldMkLst>
        <pc:spChg chg="del mod">
          <ac:chgData name="Lila Nelson" userId="S::lnelson@revisionenergy.com::c8cb2605-921f-49f1-874b-1e00a641dc4d" providerId="AD" clId="Web-{546BCFBF-47BD-53E0-8758-3A787BE942DB}" dt="2021-07-21T20:29:49.956" v="2058"/>
          <ac:spMkLst>
            <pc:docMk/>
            <pc:sldMk cId="4064597102" sldId="273"/>
            <ac:spMk id="2" creationId="{66B940F4-40D0-4CF7-96FA-0C490ED71B74}"/>
          </ac:spMkLst>
        </pc:spChg>
        <pc:spChg chg="mod">
          <ac:chgData name="Lila Nelson" userId="S::lnelson@revisionenergy.com::c8cb2605-921f-49f1-874b-1e00a641dc4d" providerId="AD" clId="Web-{546BCFBF-47BD-53E0-8758-3A787BE942DB}" dt="2021-07-21T20:27:03.575" v="2035" actId="20577"/>
          <ac:spMkLst>
            <pc:docMk/>
            <pc:sldMk cId="4064597102" sldId="273"/>
            <ac:spMk id="4" creationId="{850D0B4D-CAA6-44F4-A779-85E8E49FDC6C}"/>
          </ac:spMkLst>
        </pc:spChg>
        <pc:spChg chg="add del mod">
          <ac:chgData name="Lila Nelson" userId="S::lnelson@revisionenergy.com::c8cb2605-921f-49f1-874b-1e00a641dc4d" providerId="AD" clId="Web-{546BCFBF-47BD-53E0-8758-3A787BE942DB}" dt="2021-07-21T20:29:26.455" v="2053"/>
          <ac:spMkLst>
            <pc:docMk/>
            <pc:sldMk cId="4064597102" sldId="273"/>
            <ac:spMk id="8" creationId="{398EE9B6-BD82-4FE5-81D7-AC8070E3F5DD}"/>
          </ac:spMkLst>
        </pc:spChg>
        <pc:spChg chg="add mod">
          <ac:chgData name="Lila Nelson" userId="S::lnelson@revisionenergy.com::c8cb2605-921f-49f1-874b-1e00a641dc4d" providerId="AD" clId="Web-{546BCFBF-47BD-53E0-8758-3A787BE942DB}" dt="2021-07-21T20:31:00.005" v="2069" actId="20577"/>
          <ac:spMkLst>
            <pc:docMk/>
            <pc:sldMk cId="4064597102" sldId="273"/>
            <ac:spMk id="9" creationId="{0A012D7F-CA4F-42D1-9506-19E1D8A64284}"/>
          </ac:spMkLst>
        </pc:spChg>
        <pc:spChg chg="add del mod">
          <ac:chgData name="Lila Nelson" userId="S::lnelson@revisionenergy.com::c8cb2605-921f-49f1-874b-1e00a641dc4d" providerId="AD" clId="Web-{546BCFBF-47BD-53E0-8758-3A787BE942DB}" dt="2021-07-21T20:29:53.722" v="2059"/>
          <ac:spMkLst>
            <pc:docMk/>
            <pc:sldMk cId="4064597102" sldId="273"/>
            <ac:spMk id="11" creationId="{F5C3E945-08AF-49DB-8A9F-BCA671579932}"/>
          </ac:spMkLst>
        </pc:spChg>
        <pc:spChg chg="del">
          <ac:chgData name="Lila Nelson" userId="S::lnelson@revisionenergy.com::c8cb2605-921f-49f1-874b-1e00a641dc4d" providerId="AD" clId="Web-{546BCFBF-47BD-53E0-8758-3A787BE942DB}" dt="2021-07-21T20:23:48.021" v="1932"/>
          <ac:spMkLst>
            <pc:docMk/>
            <pc:sldMk cId="4064597102" sldId="273"/>
            <ac:spMk id="13" creationId="{F13C74B1-5B17-4795-BED0-7140497B445A}"/>
          </ac:spMkLst>
        </pc:spChg>
        <pc:spChg chg="del">
          <ac:chgData name="Lila Nelson" userId="S::lnelson@revisionenergy.com::c8cb2605-921f-49f1-874b-1e00a641dc4d" providerId="AD" clId="Web-{546BCFBF-47BD-53E0-8758-3A787BE942DB}" dt="2021-07-21T20:23:48.021" v="1932"/>
          <ac:spMkLst>
            <pc:docMk/>
            <pc:sldMk cId="4064597102" sldId="273"/>
            <ac:spMk id="15" creationId="{D4974D33-8DC5-464E-8C6D-BE58F0669C17}"/>
          </ac:spMkLst>
        </pc:spChg>
        <pc:spChg chg="add del mod">
          <ac:chgData name="Lila Nelson" userId="S::lnelson@revisionenergy.com::c8cb2605-921f-49f1-874b-1e00a641dc4d" providerId="AD" clId="Web-{546BCFBF-47BD-53E0-8758-3A787BE942DB}" dt="2021-07-21T20:29:28.033" v="2054"/>
          <ac:spMkLst>
            <pc:docMk/>
            <pc:sldMk cId="4064597102" sldId="273"/>
            <ac:spMk id="19" creationId="{FB779739-AC23-408E-A40D-7B8532774FD2}"/>
          </ac:spMkLst>
        </pc:spChg>
        <pc:spChg chg="add del">
          <ac:chgData name="Lila Nelson" userId="S::lnelson@revisionenergy.com::c8cb2605-921f-49f1-874b-1e00a641dc4d" providerId="AD" clId="Web-{546BCFBF-47BD-53E0-8758-3A787BE942DB}" dt="2021-07-21T20:25:34.447" v="1971"/>
          <ac:spMkLst>
            <pc:docMk/>
            <pc:sldMk cId="4064597102" sldId="273"/>
            <ac:spMk id="20" creationId="{A86541C6-61B1-4DAA-B57A-EAF3F24F0491}"/>
          </ac:spMkLst>
        </pc:spChg>
        <pc:spChg chg="add del mod">
          <ac:chgData name="Lila Nelson" userId="S::lnelson@revisionenergy.com::c8cb2605-921f-49f1-874b-1e00a641dc4d" providerId="AD" clId="Web-{546BCFBF-47BD-53E0-8758-3A787BE942DB}" dt="2021-07-21T20:29:24.392" v="2052"/>
          <ac:spMkLst>
            <pc:docMk/>
            <pc:sldMk cId="4064597102" sldId="273"/>
            <ac:spMk id="21" creationId="{B4B0F6D0-4613-4AD3-A871-041FD8ABB461}"/>
          </ac:spMkLst>
        </pc:spChg>
        <pc:spChg chg="add del">
          <ac:chgData name="Lila Nelson" userId="S::lnelson@revisionenergy.com::c8cb2605-921f-49f1-874b-1e00a641dc4d" providerId="AD" clId="Web-{546BCFBF-47BD-53E0-8758-3A787BE942DB}" dt="2021-07-21T20:25:34.447" v="1971"/>
          <ac:spMkLst>
            <pc:docMk/>
            <pc:sldMk cId="4064597102" sldId="273"/>
            <ac:spMk id="22" creationId="{71750011-2006-46BB-AFDE-C6E461752333}"/>
          </ac:spMkLst>
        </pc:spChg>
        <pc:spChg chg="add del">
          <ac:chgData name="Lila Nelson" userId="S::lnelson@revisionenergy.com::c8cb2605-921f-49f1-874b-1e00a641dc4d" providerId="AD" clId="Web-{546BCFBF-47BD-53E0-8758-3A787BE942DB}" dt="2021-07-21T20:25:48.728" v="1973"/>
          <ac:spMkLst>
            <pc:docMk/>
            <pc:sldMk cId="4064597102" sldId="273"/>
            <ac:spMk id="27" creationId="{A7AE9375-4664-4DB2-922D-2782A6E439AC}"/>
          </ac:spMkLst>
        </pc:spChg>
        <pc:spChg chg="add del">
          <ac:chgData name="Lila Nelson" userId="S::lnelson@revisionenergy.com::c8cb2605-921f-49f1-874b-1e00a641dc4d" providerId="AD" clId="Web-{546BCFBF-47BD-53E0-8758-3A787BE942DB}" dt="2021-07-21T20:25:48.728" v="1973"/>
          <ac:spMkLst>
            <pc:docMk/>
            <pc:sldMk cId="4064597102" sldId="273"/>
            <ac:spMk id="31" creationId="{C87417AF-190E-4D6E-AFA6-7D3E84B0B430}"/>
          </ac:spMkLst>
        </pc:spChg>
        <pc:spChg chg="add del">
          <ac:chgData name="Lila Nelson" userId="S::lnelson@revisionenergy.com::c8cb2605-921f-49f1-874b-1e00a641dc4d" providerId="AD" clId="Web-{546BCFBF-47BD-53E0-8758-3A787BE942DB}" dt="2021-07-21T20:25:48.728" v="1973"/>
          <ac:spMkLst>
            <pc:docMk/>
            <pc:sldMk cId="4064597102" sldId="273"/>
            <ac:spMk id="33" creationId="{80B30ED8-273E-4C07-8568-2FE5CC5C483D}"/>
          </ac:spMkLst>
        </pc:spChg>
        <pc:spChg chg="add">
          <ac:chgData name="Lila Nelson" userId="S::lnelson@revisionenergy.com::c8cb2605-921f-49f1-874b-1e00a641dc4d" providerId="AD" clId="Web-{546BCFBF-47BD-53E0-8758-3A787BE942DB}" dt="2021-07-21T20:25:48.728" v="1973"/>
          <ac:spMkLst>
            <pc:docMk/>
            <pc:sldMk cId="4064597102" sldId="273"/>
            <ac:spMk id="38" creationId="{DC14B3F1-8CC5-4623-94B0-4445E3775D41}"/>
          </ac:spMkLst>
        </pc:spChg>
        <pc:picChg chg="del">
          <ac:chgData name="Lila Nelson" userId="S::lnelson@revisionenergy.com::c8cb2605-921f-49f1-874b-1e00a641dc4d" providerId="AD" clId="Web-{546BCFBF-47BD-53E0-8758-3A787BE942DB}" dt="2021-07-21T20:17:00.304" v="1927"/>
          <ac:picMkLst>
            <pc:docMk/>
            <pc:sldMk cId="4064597102" sldId="273"/>
            <ac:picMk id="3" creationId="{9CE72456-8719-4044-A08E-6593AA0DF13A}"/>
          </ac:picMkLst>
        </pc:picChg>
        <pc:picChg chg="del">
          <ac:chgData name="Lila Nelson" userId="S::lnelson@revisionenergy.com::c8cb2605-921f-49f1-874b-1e00a641dc4d" providerId="AD" clId="Web-{546BCFBF-47BD-53E0-8758-3A787BE942DB}" dt="2021-07-21T20:17:01.897" v="1928"/>
          <ac:picMkLst>
            <pc:docMk/>
            <pc:sldMk cId="4064597102" sldId="273"/>
            <ac:picMk id="5" creationId="{54EF3062-689A-4E8C-8DA5-40DF90681187}"/>
          </ac:picMkLst>
        </pc:picChg>
        <pc:picChg chg="add mod ord">
          <ac:chgData name="Lila Nelson" userId="S::lnelson@revisionenergy.com::c8cb2605-921f-49f1-874b-1e00a641dc4d" providerId="AD" clId="Web-{546BCFBF-47BD-53E0-8758-3A787BE942DB}" dt="2021-07-21T20:25:55.760" v="1975" actId="1076"/>
          <ac:picMkLst>
            <pc:docMk/>
            <pc:sldMk cId="4064597102" sldId="273"/>
            <ac:picMk id="6" creationId="{573F5CC4-96D4-4037-B13D-DB8D71170D5A}"/>
          </ac:picMkLst>
        </pc:picChg>
        <pc:picChg chg="add mod ord">
          <ac:chgData name="Lila Nelson" userId="S::lnelson@revisionenergy.com::c8cb2605-921f-49f1-874b-1e00a641dc4d" providerId="AD" clId="Web-{546BCFBF-47BD-53E0-8758-3A787BE942DB}" dt="2021-07-21T20:25:58.744" v="1976" actId="1076"/>
          <ac:picMkLst>
            <pc:docMk/>
            <pc:sldMk cId="4064597102" sldId="273"/>
            <ac:picMk id="7" creationId="{FECB8B4D-C280-4790-8081-85D9BC89D3D2}"/>
          </ac:picMkLst>
        </pc:picChg>
        <pc:cxnChg chg="add del">
          <ac:chgData name="Lila Nelson" userId="S::lnelson@revisionenergy.com::c8cb2605-921f-49f1-874b-1e00a641dc4d" providerId="AD" clId="Web-{546BCFBF-47BD-53E0-8758-3A787BE942DB}" dt="2021-07-21T20:25:48.728" v="1973"/>
          <ac:cxnSpMkLst>
            <pc:docMk/>
            <pc:sldMk cId="4064597102" sldId="273"/>
            <ac:cxnSpMk id="29" creationId="{EE504C98-6397-41C1-A8D8-2D9C4ED307E0}"/>
          </ac:cxnSpMkLst>
        </pc:cxnChg>
        <pc:cxnChg chg="add">
          <ac:chgData name="Lila Nelson" userId="S::lnelson@revisionenergy.com::c8cb2605-921f-49f1-874b-1e00a641dc4d" providerId="AD" clId="Web-{546BCFBF-47BD-53E0-8758-3A787BE942DB}" dt="2021-07-21T20:25:48.728" v="1973"/>
          <ac:cxnSpMkLst>
            <pc:docMk/>
            <pc:sldMk cId="4064597102" sldId="273"/>
            <ac:cxnSpMk id="40" creationId="{B8EC0F70-6AFD-45BE-8F70-52888FC304F7}"/>
          </ac:cxnSpMkLst>
        </pc:cxnChg>
      </pc:sldChg>
      <pc:sldChg chg="addSp delSp modSp add mod replId setBg">
        <pc:chgData name="Lila Nelson" userId="S::lnelson@revisionenergy.com::c8cb2605-921f-49f1-874b-1e00a641dc4d" providerId="AD" clId="Web-{546BCFBF-47BD-53E0-8758-3A787BE942DB}" dt="2021-07-21T20:36:09.907" v="2182" actId="20577"/>
        <pc:sldMkLst>
          <pc:docMk/>
          <pc:sldMk cId="2889203323" sldId="274"/>
        </pc:sldMkLst>
        <pc:spChg chg="mod ord">
          <ac:chgData name="Lila Nelson" userId="S::lnelson@revisionenergy.com::c8cb2605-921f-49f1-874b-1e00a641dc4d" providerId="AD" clId="Web-{546BCFBF-47BD-53E0-8758-3A787BE942DB}" dt="2021-07-21T20:36:09.907" v="2182" actId="20577"/>
          <ac:spMkLst>
            <pc:docMk/>
            <pc:sldMk cId="2889203323" sldId="274"/>
            <ac:spMk id="4" creationId="{850D0B4D-CAA6-44F4-A779-85E8E49FDC6C}"/>
          </ac:spMkLst>
        </pc:spChg>
        <pc:spChg chg="add">
          <ac:chgData name="Lila Nelson" userId="S::lnelson@revisionenergy.com::c8cb2605-921f-49f1-874b-1e00a641dc4d" providerId="AD" clId="Web-{546BCFBF-47BD-53E0-8758-3A787BE942DB}" dt="2021-07-21T20:35:24.764" v="2180"/>
          <ac:spMkLst>
            <pc:docMk/>
            <pc:sldMk cId="2889203323" sldId="274"/>
            <ac:spMk id="5" creationId="{D19F0885-7901-4809-85FB-50F2433218D7}"/>
          </ac:spMkLst>
        </pc:spChg>
        <pc:spChg chg="del mod">
          <ac:chgData name="Lila Nelson" userId="S::lnelson@revisionenergy.com::c8cb2605-921f-49f1-874b-1e00a641dc4d" providerId="AD" clId="Web-{546BCFBF-47BD-53E0-8758-3A787BE942DB}" dt="2021-07-21T20:35:23.655" v="2179"/>
          <ac:spMkLst>
            <pc:docMk/>
            <pc:sldMk cId="2889203323" sldId="274"/>
            <ac:spMk id="9" creationId="{0A012D7F-CA4F-42D1-9506-19E1D8A64284}"/>
          </ac:spMkLst>
        </pc:spChg>
        <pc:spChg chg="del">
          <ac:chgData name="Lila Nelson" userId="S::lnelson@revisionenergy.com::c8cb2605-921f-49f1-874b-1e00a641dc4d" providerId="AD" clId="Web-{546BCFBF-47BD-53E0-8758-3A787BE942DB}" dt="2021-07-21T20:33:10.728" v="2076"/>
          <ac:spMkLst>
            <pc:docMk/>
            <pc:sldMk cId="2889203323" sldId="274"/>
            <ac:spMk id="38" creationId="{DC14B3F1-8CC5-4623-94B0-4445E3775D41}"/>
          </ac:spMkLst>
        </pc:spChg>
        <pc:spChg chg="add">
          <ac:chgData name="Lila Nelson" userId="S::lnelson@revisionenergy.com::c8cb2605-921f-49f1-874b-1e00a641dc4d" providerId="AD" clId="Web-{546BCFBF-47BD-53E0-8758-3A787BE942DB}" dt="2021-07-21T20:33:10.728" v="2076"/>
          <ac:spMkLst>
            <pc:docMk/>
            <pc:sldMk cId="2889203323" sldId="274"/>
            <ac:spMk id="45" creationId="{2C6A2225-94AF-4BC4-98F4-77746E7B10A9}"/>
          </ac:spMkLst>
        </pc:spChg>
        <pc:spChg chg="add">
          <ac:chgData name="Lila Nelson" userId="S::lnelson@revisionenergy.com::c8cb2605-921f-49f1-874b-1e00a641dc4d" providerId="AD" clId="Web-{546BCFBF-47BD-53E0-8758-3A787BE942DB}" dt="2021-07-21T20:33:10.728" v="2076"/>
          <ac:spMkLst>
            <pc:docMk/>
            <pc:sldMk cId="2889203323" sldId="274"/>
            <ac:spMk id="47" creationId="{648F5915-2CE1-4F74-88C5-D4366893D2DF}"/>
          </ac:spMkLst>
        </pc:spChg>
        <pc:picChg chg="add mod">
          <ac:chgData name="Lila Nelson" userId="S::lnelson@revisionenergy.com::c8cb2605-921f-49f1-874b-1e00a641dc4d" providerId="AD" clId="Web-{546BCFBF-47BD-53E0-8758-3A787BE942DB}" dt="2021-07-21T20:33:10.728" v="2076"/>
          <ac:picMkLst>
            <pc:docMk/>
            <pc:sldMk cId="2889203323" sldId="274"/>
            <ac:picMk id="2" creationId="{66F8EEC8-2D56-43C0-949C-0314C988E774}"/>
          </ac:picMkLst>
        </pc:picChg>
        <pc:picChg chg="add mod">
          <ac:chgData name="Lila Nelson" userId="S::lnelson@revisionenergy.com::c8cb2605-921f-49f1-874b-1e00a641dc4d" providerId="AD" clId="Web-{546BCFBF-47BD-53E0-8758-3A787BE942DB}" dt="2021-07-21T20:33:10.728" v="2076"/>
          <ac:picMkLst>
            <pc:docMk/>
            <pc:sldMk cId="2889203323" sldId="274"/>
            <ac:picMk id="3" creationId="{0B9F8E52-7969-40C9-BE2E-A95AA494C590}"/>
          </ac:picMkLst>
        </pc:picChg>
        <pc:picChg chg="del">
          <ac:chgData name="Lila Nelson" userId="S::lnelson@revisionenergy.com::c8cb2605-921f-49f1-874b-1e00a641dc4d" providerId="AD" clId="Web-{546BCFBF-47BD-53E0-8758-3A787BE942DB}" dt="2021-07-21T20:31:47.726" v="2071"/>
          <ac:picMkLst>
            <pc:docMk/>
            <pc:sldMk cId="2889203323" sldId="274"/>
            <ac:picMk id="6" creationId="{573F5CC4-96D4-4037-B13D-DB8D71170D5A}"/>
          </ac:picMkLst>
        </pc:picChg>
        <pc:picChg chg="del">
          <ac:chgData name="Lila Nelson" userId="S::lnelson@revisionenergy.com::c8cb2605-921f-49f1-874b-1e00a641dc4d" providerId="AD" clId="Web-{546BCFBF-47BD-53E0-8758-3A787BE942DB}" dt="2021-07-21T20:31:49.054" v="2072"/>
          <ac:picMkLst>
            <pc:docMk/>
            <pc:sldMk cId="2889203323" sldId="274"/>
            <ac:picMk id="7" creationId="{FECB8B4D-C280-4790-8081-85D9BC89D3D2}"/>
          </ac:picMkLst>
        </pc:picChg>
        <pc:cxnChg chg="del">
          <ac:chgData name="Lila Nelson" userId="S::lnelson@revisionenergy.com::c8cb2605-921f-49f1-874b-1e00a641dc4d" providerId="AD" clId="Web-{546BCFBF-47BD-53E0-8758-3A787BE942DB}" dt="2021-07-21T20:33:10.728" v="2076"/>
          <ac:cxnSpMkLst>
            <pc:docMk/>
            <pc:sldMk cId="2889203323" sldId="274"/>
            <ac:cxnSpMk id="40" creationId="{B8EC0F70-6AFD-45BE-8F70-52888FC304F7}"/>
          </ac:cxnSpMkLst>
        </pc:cxnChg>
      </pc:sldChg>
      <pc:sldMasterChg chg="del delSldLayout">
        <pc:chgData name="Lila Nelson" userId="S::lnelson@revisionenergy.com::c8cb2605-921f-49f1-874b-1e00a641dc4d" providerId="AD" clId="Web-{546BCFBF-47BD-53E0-8758-3A787BE942DB}" dt="2021-07-19T14:23:10.036" v="630"/>
        <pc:sldMasterMkLst>
          <pc:docMk/>
          <pc:sldMasterMk cId="2705366301" sldId="2147483696"/>
        </pc:sldMasterMkLst>
        <pc:sldLayoutChg chg="del">
          <pc:chgData name="Lila Nelson" userId="S::lnelson@revisionenergy.com::c8cb2605-921f-49f1-874b-1e00a641dc4d" providerId="AD" clId="Web-{546BCFBF-47BD-53E0-8758-3A787BE942DB}" dt="2021-07-19T14:23:10.036" v="630"/>
          <pc:sldLayoutMkLst>
            <pc:docMk/>
            <pc:sldMasterMk cId="2705366301" sldId="2147483696"/>
            <pc:sldLayoutMk cId="157060279" sldId="2147483697"/>
          </pc:sldLayoutMkLst>
        </pc:sldLayoutChg>
        <pc:sldLayoutChg chg="del">
          <pc:chgData name="Lila Nelson" userId="S::lnelson@revisionenergy.com::c8cb2605-921f-49f1-874b-1e00a641dc4d" providerId="AD" clId="Web-{546BCFBF-47BD-53E0-8758-3A787BE942DB}" dt="2021-07-19T14:23:10.036" v="630"/>
          <pc:sldLayoutMkLst>
            <pc:docMk/>
            <pc:sldMasterMk cId="2705366301" sldId="2147483696"/>
            <pc:sldLayoutMk cId="3315439112" sldId="2147483698"/>
          </pc:sldLayoutMkLst>
        </pc:sldLayoutChg>
        <pc:sldLayoutChg chg="del">
          <pc:chgData name="Lila Nelson" userId="S::lnelson@revisionenergy.com::c8cb2605-921f-49f1-874b-1e00a641dc4d" providerId="AD" clId="Web-{546BCFBF-47BD-53E0-8758-3A787BE942DB}" dt="2021-07-19T14:23:10.036" v="630"/>
          <pc:sldLayoutMkLst>
            <pc:docMk/>
            <pc:sldMasterMk cId="2705366301" sldId="2147483696"/>
            <pc:sldLayoutMk cId="2780311130" sldId="2147483699"/>
          </pc:sldLayoutMkLst>
        </pc:sldLayoutChg>
        <pc:sldLayoutChg chg="del">
          <pc:chgData name="Lila Nelson" userId="S::lnelson@revisionenergy.com::c8cb2605-921f-49f1-874b-1e00a641dc4d" providerId="AD" clId="Web-{546BCFBF-47BD-53E0-8758-3A787BE942DB}" dt="2021-07-19T14:23:10.036" v="630"/>
          <pc:sldLayoutMkLst>
            <pc:docMk/>
            <pc:sldMasterMk cId="2705366301" sldId="2147483696"/>
            <pc:sldLayoutMk cId="1977601246" sldId="2147483700"/>
          </pc:sldLayoutMkLst>
        </pc:sldLayoutChg>
        <pc:sldLayoutChg chg="del">
          <pc:chgData name="Lila Nelson" userId="S::lnelson@revisionenergy.com::c8cb2605-921f-49f1-874b-1e00a641dc4d" providerId="AD" clId="Web-{546BCFBF-47BD-53E0-8758-3A787BE942DB}" dt="2021-07-19T14:23:10.036" v="630"/>
          <pc:sldLayoutMkLst>
            <pc:docMk/>
            <pc:sldMasterMk cId="2705366301" sldId="2147483696"/>
            <pc:sldLayoutMk cId="760154275" sldId="2147483701"/>
          </pc:sldLayoutMkLst>
        </pc:sldLayoutChg>
        <pc:sldLayoutChg chg="del">
          <pc:chgData name="Lila Nelson" userId="S::lnelson@revisionenergy.com::c8cb2605-921f-49f1-874b-1e00a641dc4d" providerId="AD" clId="Web-{546BCFBF-47BD-53E0-8758-3A787BE942DB}" dt="2021-07-19T14:23:10.036" v="630"/>
          <pc:sldLayoutMkLst>
            <pc:docMk/>
            <pc:sldMasterMk cId="2705366301" sldId="2147483696"/>
            <pc:sldLayoutMk cId="1909241944" sldId="2147483702"/>
          </pc:sldLayoutMkLst>
        </pc:sldLayoutChg>
        <pc:sldLayoutChg chg="del">
          <pc:chgData name="Lila Nelson" userId="S::lnelson@revisionenergy.com::c8cb2605-921f-49f1-874b-1e00a641dc4d" providerId="AD" clId="Web-{546BCFBF-47BD-53E0-8758-3A787BE942DB}" dt="2021-07-19T14:23:10.036" v="630"/>
          <pc:sldLayoutMkLst>
            <pc:docMk/>
            <pc:sldMasterMk cId="2705366301" sldId="2147483696"/>
            <pc:sldLayoutMk cId="1078605687" sldId="2147483703"/>
          </pc:sldLayoutMkLst>
        </pc:sldLayoutChg>
        <pc:sldLayoutChg chg="del">
          <pc:chgData name="Lila Nelson" userId="S::lnelson@revisionenergy.com::c8cb2605-921f-49f1-874b-1e00a641dc4d" providerId="AD" clId="Web-{546BCFBF-47BD-53E0-8758-3A787BE942DB}" dt="2021-07-19T14:23:10.036" v="630"/>
          <pc:sldLayoutMkLst>
            <pc:docMk/>
            <pc:sldMasterMk cId="2705366301" sldId="2147483696"/>
            <pc:sldLayoutMk cId="3552121956" sldId="2147483704"/>
          </pc:sldLayoutMkLst>
        </pc:sldLayoutChg>
        <pc:sldLayoutChg chg="del">
          <pc:chgData name="Lila Nelson" userId="S::lnelson@revisionenergy.com::c8cb2605-921f-49f1-874b-1e00a641dc4d" providerId="AD" clId="Web-{546BCFBF-47BD-53E0-8758-3A787BE942DB}" dt="2021-07-19T14:23:10.036" v="630"/>
          <pc:sldLayoutMkLst>
            <pc:docMk/>
            <pc:sldMasterMk cId="2705366301" sldId="2147483696"/>
            <pc:sldLayoutMk cId="1572238912" sldId="2147483705"/>
          </pc:sldLayoutMkLst>
        </pc:sldLayoutChg>
        <pc:sldLayoutChg chg="del">
          <pc:chgData name="Lila Nelson" userId="S::lnelson@revisionenergy.com::c8cb2605-921f-49f1-874b-1e00a641dc4d" providerId="AD" clId="Web-{546BCFBF-47BD-53E0-8758-3A787BE942DB}" dt="2021-07-19T14:23:10.036" v="630"/>
          <pc:sldLayoutMkLst>
            <pc:docMk/>
            <pc:sldMasterMk cId="2705366301" sldId="2147483696"/>
            <pc:sldLayoutMk cId="224580520" sldId="2147483706"/>
          </pc:sldLayoutMkLst>
        </pc:sldLayoutChg>
        <pc:sldLayoutChg chg="del">
          <pc:chgData name="Lila Nelson" userId="S::lnelson@revisionenergy.com::c8cb2605-921f-49f1-874b-1e00a641dc4d" providerId="AD" clId="Web-{546BCFBF-47BD-53E0-8758-3A787BE942DB}" dt="2021-07-19T14:23:10.036" v="630"/>
          <pc:sldLayoutMkLst>
            <pc:docMk/>
            <pc:sldMasterMk cId="2705366301" sldId="2147483696"/>
            <pc:sldLayoutMk cId="1664242840" sldId="2147483707"/>
          </pc:sldLayoutMkLst>
        </pc:sldLayoutChg>
      </pc:sldMasterChg>
      <pc:sldMasterChg chg="add del addSldLayout delSldLayout modSldLayout">
        <pc:chgData name="Lila Nelson" userId="S::lnelson@revisionenergy.com::c8cb2605-921f-49f1-874b-1e00a641dc4d" providerId="AD" clId="Web-{546BCFBF-47BD-53E0-8758-3A787BE942DB}" dt="2021-07-19T14:23:15.209" v="631"/>
        <pc:sldMasterMkLst>
          <pc:docMk/>
          <pc:sldMasterMk cId="3124838394" sldId="2147483708"/>
        </pc:sldMasterMkLst>
        <pc:sldLayoutChg chg="add del mod replId">
          <pc:chgData name="Lila Nelson" userId="S::lnelson@revisionenergy.com::c8cb2605-921f-49f1-874b-1e00a641dc4d" providerId="AD" clId="Web-{546BCFBF-47BD-53E0-8758-3A787BE942DB}" dt="2021-07-19T14:23:15.209" v="631"/>
          <pc:sldLayoutMkLst>
            <pc:docMk/>
            <pc:sldMasterMk cId="3124838394" sldId="2147483708"/>
            <pc:sldLayoutMk cId="317680444" sldId="2147483709"/>
          </pc:sldLayoutMkLst>
        </pc:sldLayoutChg>
        <pc:sldLayoutChg chg="add del mod replId">
          <pc:chgData name="Lila Nelson" userId="S::lnelson@revisionenergy.com::c8cb2605-921f-49f1-874b-1e00a641dc4d" providerId="AD" clId="Web-{546BCFBF-47BD-53E0-8758-3A787BE942DB}" dt="2021-07-19T14:23:15.209" v="631"/>
          <pc:sldLayoutMkLst>
            <pc:docMk/>
            <pc:sldMasterMk cId="3124838394" sldId="2147483708"/>
            <pc:sldLayoutMk cId="3486937570" sldId="2147483710"/>
          </pc:sldLayoutMkLst>
        </pc:sldLayoutChg>
        <pc:sldLayoutChg chg="add del mod replId">
          <pc:chgData name="Lila Nelson" userId="S::lnelson@revisionenergy.com::c8cb2605-921f-49f1-874b-1e00a641dc4d" providerId="AD" clId="Web-{546BCFBF-47BD-53E0-8758-3A787BE942DB}" dt="2021-07-19T14:23:15.209" v="631"/>
          <pc:sldLayoutMkLst>
            <pc:docMk/>
            <pc:sldMasterMk cId="3124838394" sldId="2147483708"/>
            <pc:sldLayoutMk cId="1505370753" sldId="2147483711"/>
          </pc:sldLayoutMkLst>
        </pc:sldLayoutChg>
        <pc:sldLayoutChg chg="add del mod replId">
          <pc:chgData name="Lila Nelson" userId="S::lnelson@revisionenergy.com::c8cb2605-921f-49f1-874b-1e00a641dc4d" providerId="AD" clId="Web-{546BCFBF-47BD-53E0-8758-3A787BE942DB}" dt="2021-07-19T14:23:15.209" v="631"/>
          <pc:sldLayoutMkLst>
            <pc:docMk/>
            <pc:sldMasterMk cId="3124838394" sldId="2147483708"/>
            <pc:sldLayoutMk cId="1007384441" sldId="2147483712"/>
          </pc:sldLayoutMkLst>
        </pc:sldLayoutChg>
        <pc:sldLayoutChg chg="add del mod replId">
          <pc:chgData name="Lila Nelson" userId="S::lnelson@revisionenergy.com::c8cb2605-921f-49f1-874b-1e00a641dc4d" providerId="AD" clId="Web-{546BCFBF-47BD-53E0-8758-3A787BE942DB}" dt="2021-07-19T14:23:15.209" v="631"/>
          <pc:sldLayoutMkLst>
            <pc:docMk/>
            <pc:sldMasterMk cId="3124838394" sldId="2147483708"/>
            <pc:sldLayoutMk cId="3652884016" sldId="2147483713"/>
          </pc:sldLayoutMkLst>
        </pc:sldLayoutChg>
        <pc:sldLayoutChg chg="add del mod replId">
          <pc:chgData name="Lila Nelson" userId="S::lnelson@revisionenergy.com::c8cb2605-921f-49f1-874b-1e00a641dc4d" providerId="AD" clId="Web-{546BCFBF-47BD-53E0-8758-3A787BE942DB}" dt="2021-07-19T14:23:15.209" v="631"/>
          <pc:sldLayoutMkLst>
            <pc:docMk/>
            <pc:sldMasterMk cId="3124838394" sldId="2147483708"/>
            <pc:sldLayoutMk cId="1310560457" sldId="2147483714"/>
          </pc:sldLayoutMkLst>
        </pc:sldLayoutChg>
        <pc:sldLayoutChg chg="add del mod replId">
          <pc:chgData name="Lila Nelson" userId="S::lnelson@revisionenergy.com::c8cb2605-921f-49f1-874b-1e00a641dc4d" providerId="AD" clId="Web-{546BCFBF-47BD-53E0-8758-3A787BE942DB}" dt="2021-07-19T14:23:15.209" v="631"/>
          <pc:sldLayoutMkLst>
            <pc:docMk/>
            <pc:sldMasterMk cId="3124838394" sldId="2147483708"/>
            <pc:sldLayoutMk cId="973275523" sldId="2147483715"/>
          </pc:sldLayoutMkLst>
        </pc:sldLayoutChg>
        <pc:sldLayoutChg chg="add del mod replId">
          <pc:chgData name="Lila Nelson" userId="S::lnelson@revisionenergy.com::c8cb2605-921f-49f1-874b-1e00a641dc4d" providerId="AD" clId="Web-{546BCFBF-47BD-53E0-8758-3A787BE942DB}" dt="2021-07-19T14:23:15.209" v="631"/>
          <pc:sldLayoutMkLst>
            <pc:docMk/>
            <pc:sldMasterMk cId="3124838394" sldId="2147483708"/>
            <pc:sldLayoutMk cId="2299262689" sldId="2147483716"/>
          </pc:sldLayoutMkLst>
        </pc:sldLayoutChg>
        <pc:sldLayoutChg chg="add del mod replId">
          <pc:chgData name="Lila Nelson" userId="S::lnelson@revisionenergy.com::c8cb2605-921f-49f1-874b-1e00a641dc4d" providerId="AD" clId="Web-{546BCFBF-47BD-53E0-8758-3A787BE942DB}" dt="2021-07-19T14:23:15.209" v="631"/>
          <pc:sldLayoutMkLst>
            <pc:docMk/>
            <pc:sldMasterMk cId="3124838394" sldId="2147483708"/>
            <pc:sldLayoutMk cId="1419668680" sldId="2147483717"/>
          </pc:sldLayoutMkLst>
        </pc:sldLayoutChg>
        <pc:sldLayoutChg chg="add del mod replId">
          <pc:chgData name="Lila Nelson" userId="S::lnelson@revisionenergy.com::c8cb2605-921f-49f1-874b-1e00a641dc4d" providerId="AD" clId="Web-{546BCFBF-47BD-53E0-8758-3A787BE942DB}" dt="2021-07-19T14:23:15.209" v="631"/>
          <pc:sldLayoutMkLst>
            <pc:docMk/>
            <pc:sldMasterMk cId="3124838394" sldId="2147483708"/>
            <pc:sldLayoutMk cId="1167108224" sldId="2147483718"/>
          </pc:sldLayoutMkLst>
        </pc:sldLayoutChg>
        <pc:sldLayoutChg chg="add del mod replId">
          <pc:chgData name="Lila Nelson" userId="S::lnelson@revisionenergy.com::c8cb2605-921f-49f1-874b-1e00a641dc4d" providerId="AD" clId="Web-{546BCFBF-47BD-53E0-8758-3A787BE942DB}" dt="2021-07-19T14:23:15.209" v="631"/>
          <pc:sldLayoutMkLst>
            <pc:docMk/>
            <pc:sldMasterMk cId="3124838394" sldId="2147483708"/>
            <pc:sldLayoutMk cId="2394427561" sldId="2147483719"/>
          </pc:sldLayoutMkLst>
        </pc:sldLayoutChg>
      </pc:sldMasterChg>
      <pc:sldMasterChg chg="add mod setBg addSldLayout modSldLayout">
        <pc:chgData name="Lila Nelson" userId="S::lnelson@revisionenergy.com::c8cb2605-921f-49f1-874b-1e00a641dc4d" providerId="AD" clId="Web-{546BCFBF-47BD-53E0-8758-3A787BE942DB}" dt="2021-07-19T20:09:59.242" v="1092"/>
        <pc:sldMasterMkLst>
          <pc:docMk/>
          <pc:sldMasterMk cId="1141835193" sldId="2147483720"/>
        </pc:sldMasterMkLst>
        <pc:sldLayoutChg chg="add mod replId">
          <pc:chgData name="Lila Nelson" userId="S::lnelson@revisionenergy.com::c8cb2605-921f-49f1-874b-1e00a641dc4d" providerId="AD" clId="Web-{546BCFBF-47BD-53E0-8758-3A787BE942DB}" dt="2021-07-19T20:09:59.242" v="1092"/>
          <pc:sldLayoutMkLst>
            <pc:docMk/>
            <pc:sldMasterMk cId="1141835193" sldId="2147483720"/>
            <pc:sldLayoutMk cId="2853725188" sldId="2147483721"/>
          </pc:sldLayoutMkLst>
        </pc:sldLayoutChg>
        <pc:sldLayoutChg chg="add mod replId">
          <pc:chgData name="Lila Nelson" userId="S::lnelson@revisionenergy.com::c8cb2605-921f-49f1-874b-1e00a641dc4d" providerId="AD" clId="Web-{546BCFBF-47BD-53E0-8758-3A787BE942DB}" dt="2021-07-19T20:09:59.242" v="1092"/>
          <pc:sldLayoutMkLst>
            <pc:docMk/>
            <pc:sldMasterMk cId="1141835193" sldId="2147483720"/>
            <pc:sldLayoutMk cId="3942179935" sldId="2147483722"/>
          </pc:sldLayoutMkLst>
        </pc:sldLayoutChg>
        <pc:sldLayoutChg chg="add mod replId">
          <pc:chgData name="Lila Nelson" userId="S::lnelson@revisionenergy.com::c8cb2605-921f-49f1-874b-1e00a641dc4d" providerId="AD" clId="Web-{546BCFBF-47BD-53E0-8758-3A787BE942DB}" dt="2021-07-19T20:09:59.242" v="1092"/>
          <pc:sldLayoutMkLst>
            <pc:docMk/>
            <pc:sldMasterMk cId="1141835193" sldId="2147483720"/>
            <pc:sldLayoutMk cId="2862169338" sldId="2147483723"/>
          </pc:sldLayoutMkLst>
        </pc:sldLayoutChg>
        <pc:sldLayoutChg chg="add mod replId">
          <pc:chgData name="Lila Nelson" userId="S::lnelson@revisionenergy.com::c8cb2605-921f-49f1-874b-1e00a641dc4d" providerId="AD" clId="Web-{546BCFBF-47BD-53E0-8758-3A787BE942DB}" dt="2021-07-19T20:09:59.242" v="1092"/>
          <pc:sldLayoutMkLst>
            <pc:docMk/>
            <pc:sldMasterMk cId="1141835193" sldId="2147483720"/>
            <pc:sldLayoutMk cId="1224740249" sldId="2147483724"/>
          </pc:sldLayoutMkLst>
        </pc:sldLayoutChg>
        <pc:sldLayoutChg chg="add mod replId">
          <pc:chgData name="Lila Nelson" userId="S::lnelson@revisionenergy.com::c8cb2605-921f-49f1-874b-1e00a641dc4d" providerId="AD" clId="Web-{546BCFBF-47BD-53E0-8758-3A787BE942DB}" dt="2021-07-19T20:09:59.242" v="1092"/>
          <pc:sldLayoutMkLst>
            <pc:docMk/>
            <pc:sldMasterMk cId="1141835193" sldId="2147483720"/>
            <pc:sldLayoutMk cId="1068155590" sldId="2147483725"/>
          </pc:sldLayoutMkLst>
        </pc:sldLayoutChg>
        <pc:sldLayoutChg chg="add mod replId">
          <pc:chgData name="Lila Nelson" userId="S::lnelson@revisionenergy.com::c8cb2605-921f-49f1-874b-1e00a641dc4d" providerId="AD" clId="Web-{546BCFBF-47BD-53E0-8758-3A787BE942DB}" dt="2021-07-19T20:09:59.242" v="1092"/>
          <pc:sldLayoutMkLst>
            <pc:docMk/>
            <pc:sldMasterMk cId="1141835193" sldId="2147483720"/>
            <pc:sldLayoutMk cId="20363415" sldId="2147483726"/>
          </pc:sldLayoutMkLst>
        </pc:sldLayoutChg>
        <pc:sldLayoutChg chg="add mod replId">
          <pc:chgData name="Lila Nelson" userId="S::lnelson@revisionenergy.com::c8cb2605-921f-49f1-874b-1e00a641dc4d" providerId="AD" clId="Web-{546BCFBF-47BD-53E0-8758-3A787BE942DB}" dt="2021-07-19T20:09:59.242" v="1092"/>
          <pc:sldLayoutMkLst>
            <pc:docMk/>
            <pc:sldMasterMk cId="1141835193" sldId="2147483720"/>
            <pc:sldLayoutMk cId="2741215428" sldId="2147483727"/>
          </pc:sldLayoutMkLst>
        </pc:sldLayoutChg>
        <pc:sldLayoutChg chg="add mod replId">
          <pc:chgData name="Lila Nelson" userId="S::lnelson@revisionenergy.com::c8cb2605-921f-49f1-874b-1e00a641dc4d" providerId="AD" clId="Web-{546BCFBF-47BD-53E0-8758-3A787BE942DB}" dt="2021-07-19T20:09:59.242" v="1092"/>
          <pc:sldLayoutMkLst>
            <pc:docMk/>
            <pc:sldMasterMk cId="1141835193" sldId="2147483720"/>
            <pc:sldLayoutMk cId="897762434" sldId="2147483728"/>
          </pc:sldLayoutMkLst>
        </pc:sldLayoutChg>
        <pc:sldLayoutChg chg="add mod replId">
          <pc:chgData name="Lila Nelson" userId="S::lnelson@revisionenergy.com::c8cb2605-921f-49f1-874b-1e00a641dc4d" providerId="AD" clId="Web-{546BCFBF-47BD-53E0-8758-3A787BE942DB}" dt="2021-07-19T20:09:59.242" v="1092"/>
          <pc:sldLayoutMkLst>
            <pc:docMk/>
            <pc:sldMasterMk cId="1141835193" sldId="2147483720"/>
            <pc:sldLayoutMk cId="2517254225" sldId="2147483729"/>
          </pc:sldLayoutMkLst>
        </pc:sldLayoutChg>
        <pc:sldLayoutChg chg="add mod replId">
          <pc:chgData name="Lila Nelson" userId="S::lnelson@revisionenergy.com::c8cb2605-921f-49f1-874b-1e00a641dc4d" providerId="AD" clId="Web-{546BCFBF-47BD-53E0-8758-3A787BE942DB}" dt="2021-07-19T20:09:59.242" v="1092"/>
          <pc:sldLayoutMkLst>
            <pc:docMk/>
            <pc:sldMasterMk cId="1141835193" sldId="2147483720"/>
            <pc:sldLayoutMk cId="3118877013" sldId="2147483730"/>
          </pc:sldLayoutMkLst>
        </pc:sldLayoutChg>
        <pc:sldLayoutChg chg="add mod replId">
          <pc:chgData name="Lila Nelson" userId="S::lnelson@revisionenergy.com::c8cb2605-921f-49f1-874b-1e00a641dc4d" providerId="AD" clId="Web-{546BCFBF-47BD-53E0-8758-3A787BE942DB}" dt="2021-07-19T20:09:59.242" v="1092"/>
          <pc:sldLayoutMkLst>
            <pc:docMk/>
            <pc:sldMasterMk cId="1141835193" sldId="2147483720"/>
            <pc:sldLayoutMk cId="3140391336" sldId="2147483731"/>
          </pc:sldLayoutMkLst>
        </pc:sldLayoutChg>
      </pc:sldMasterChg>
    </pc:docChg>
  </pc:docChgLst>
  <pc:docChgLst>
    <pc:chgData name="Lila Nelson" userId="S::lnelson@revisionenergy.com::c8cb2605-921f-49f1-874b-1e00a641dc4d" providerId="AD" clId="Web-{6F3D9648-261C-1FAD-CF2B-1D00074C5C0F}"/>
    <pc:docChg chg="modSld">
      <pc:chgData name="Lila Nelson" userId="S::lnelson@revisionenergy.com::c8cb2605-921f-49f1-874b-1e00a641dc4d" providerId="AD" clId="Web-{6F3D9648-261C-1FAD-CF2B-1D00074C5C0F}" dt="2021-07-23T12:46:41.953" v="62"/>
      <pc:docMkLst>
        <pc:docMk/>
      </pc:docMkLst>
      <pc:sldChg chg="addSp delSp modSp">
        <pc:chgData name="Lila Nelson" userId="S::lnelson@revisionenergy.com::c8cb2605-921f-49f1-874b-1e00a641dc4d" providerId="AD" clId="Web-{6F3D9648-261C-1FAD-CF2B-1D00074C5C0F}" dt="2021-07-22T19:49:35.007" v="32" actId="1076"/>
        <pc:sldMkLst>
          <pc:docMk/>
          <pc:sldMk cId="1168122456" sldId="259"/>
        </pc:sldMkLst>
        <pc:spChg chg="add mod">
          <ac:chgData name="Lila Nelson" userId="S::lnelson@revisionenergy.com::c8cb2605-921f-49f1-874b-1e00a641dc4d" providerId="AD" clId="Web-{6F3D9648-261C-1FAD-CF2B-1D00074C5C0F}" dt="2021-07-22T19:49:15.069" v="27" actId="20577"/>
          <ac:spMkLst>
            <pc:docMk/>
            <pc:sldMk cId="1168122456" sldId="259"/>
            <ac:spMk id="5" creationId="{8626A449-7163-4AE2-9C89-541C7568DF11}"/>
          </ac:spMkLst>
        </pc:spChg>
        <pc:spChg chg="add del mod">
          <ac:chgData name="Lila Nelson" userId="S::lnelson@revisionenergy.com::c8cb2605-921f-49f1-874b-1e00a641dc4d" providerId="AD" clId="Web-{6F3D9648-261C-1FAD-CF2B-1D00074C5C0F}" dt="2021-07-22T19:49:03.882" v="14"/>
          <ac:spMkLst>
            <pc:docMk/>
            <pc:sldMk cId="1168122456" sldId="259"/>
            <ac:spMk id="9" creationId="{34CDE670-A8DE-414E-9D5D-F2F32F7954E5}"/>
          </ac:spMkLst>
        </pc:spChg>
        <pc:spChg chg="add mod">
          <ac:chgData name="Lila Nelson" userId="S::lnelson@revisionenergy.com::c8cb2605-921f-49f1-874b-1e00a641dc4d" providerId="AD" clId="Web-{6F3D9648-261C-1FAD-CF2B-1D00074C5C0F}" dt="2021-07-22T19:49:35.007" v="32" actId="1076"/>
          <ac:spMkLst>
            <pc:docMk/>
            <pc:sldMk cId="1168122456" sldId="259"/>
            <ac:spMk id="10" creationId="{86517ADE-8B66-4427-9A56-2FD172E8DB68}"/>
          </ac:spMkLst>
        </pc:spChg>
        <pc:picChg chg="mod">
          <ac:chgData name="Lila Nelson" userId="S::lnelson@revisionenergy.com::c8cb2605-921f-49f1-874b-1e00a641dc4d" providerId="AD" clId="Web-{6F3D9648-261C-1FAD-CF2B-1D00074C5C0F}" dt="2021-07-22T19:47:50.086" v="0" actId="1076"/>
          <ac:picMkLst>
            <pc:docMk/>
            <pc:sldMk cId="1168122456" sldId="259"/>
            <ac:picMk id="3" creationId="{571BE925-D213-42A1-9132-49D5251F4375}"/>
          </ac:picMkLst>
        </pc:picChg>
      </pc:sldChg>
      <pc:sldChg chg="modSp">
        <pc:chgData name="Lila Nelson" userId="S::lnelson@revisionenergy.com::c8cb2605-921f-49f1-874b-1e00a641dc4d" providerId="AD" clId="Web-{6F3D9648-261C-1FAD-CF2B-1D00074C5C0F}" dt="2021-07-22T19:52:48.396" v="39" actId="20577"/>
        <pc:sldMkLst>
          <pc:docMk/>
          <pc:sldMk cId="2134993929" sldId="262"/>
        </pc:sldMkLst>
        <pc:spChg chg="mod">
          <ac:chgData name="Lila Nelson" userId="S::lnelson@revisionenergy.com::c8cb2605-921f-49f1-874b-1e00a641dc4d" providerId="AD" clId="Web-{6F3D9648-261C-1FAD-CF2B-1D00074C5C0F}" dt="2021-07-22T19:52:48.396" v="39" actId="20577"/>
          <ac:spMkLst>
            <pc:docMk/>
            <pc:sldMk cId="2134993929" sldId="262"/>
            <ac:spMk id="4" creationId="{850D0B4D-CAA6-44F4-A779-85E8E49FDC6C}"/>
          </ac:spMkLst>
        </pc:spChg>
      </pc:sldChg>
      <pc:sldChg chg="delSp">
        <pc:chgData name="Lila Nelson" userId="S::lnelson@revisionenergy.com::c8cb2605-921f-49f1-874b-1e00a641dc4d" providerId="AD" clId="Web-{6F3D9648-261C-1FAD-CF2B-1D00074C5C0F}" dt="2021-07-22T19:48:54.007" v="11"/>
        <pc:sldMkLst>
          <pc:docMk/>
          <pc:sldMk cId="3323853635" sldId="266"/>
        </pc:sldMkLst>
        <pc:spChg chg="del">
          <ac:chgData name="Lila Nelson" userId="S::lnelson@revisionenergy.com::c8cb2605-921f-49f1-874b-1e00a641dc4d" providerId="AD" clId="Web-{6F3D9648-261C-1FAD-CF2B-1D00074C5C0F}" dt="2021-07-22T19:48:45.038" v="10"/>
          <ac:spMkLst>
            <pc:docMk/>
            <pc:sldMk cId="3323853635" sldId="266"/>
            <ac:spMk id="14" creationId="{B2840C7F-BDD6-4F80-B943-48D1DA70243A}"/>
          </ac:spMkLst>
        </pc:spChg>
        <pc:spChg chg="del">
          <ac:chgData name="Lila Nelson" userId="S::lnelson@revisionenergy.com::c8cb2605-921f-49f1-874b-1e00a641dc4d" providerId="AD" clId="Web-{6F3D9648-261C-1FAD-CF2B-1D00074C5C0F}" dt="2021-07-22T19:48:54.007" v="11"/>
          <ac:spMkLst>
            <pc:docMk/>
            <pc:sldMk cId="3323853635" sldId="266"/>
            <ac:spMk id="16" creationId="{2352E2DD-F1E2-4475-B58D-FFC614DE7AFD}"/>
          </ac:spMkLst>
        </pc:spChg>
      </pc:sldChg>
      <pc:sldChg chg="delSp">
        <pc:chgData name="Lila Nelson" userId="S::lnelson@revisionenergy.com::c8cb2605-921f-49f1-874b-1e00a641dc4d" providerId="AD" clId="Web-{6F3D9648-261C-1FAD-CF2B-1D00074C5C0F}" dt="2021-07-23T12:46:41.953" v="62"/>
        <pc:sldMkLst>
          <pc:docMk/>
          <pc:sldMk cId="2811493847" sldId="267"/>
        </pc:sldMkLst>
        <pc:spChg chg="del">
          <ac:chgData name="Lila Nelson" userId="S::lnelson@revisionenergy.com::c8cb2605-921f-49f1-874b-1e00a641dc4d" providerId="AD" clId="Web-{6F3D9648-261C-1FAD-CF2B-1D00074C5C0F}" dt="2021-07-23T12:46:41.953" v="62"/>
          <ac:spMkLst>
            <pc:docMk/>
            <pc:sldMk cId="2811493847" sldId="267"/>
            <ac:spMk id="3" creationId="{153D6C57-B41F-4D3B-A761-072A3CB58F3F}"/>
          </ac:spMkLst>
        </pc:spChg>
      </pc:sldChg>
      <pc:sldChg chg="modSp">
        <pc:chgData name="Lila Nelson" userId="S::lnelson@revisionenergy.com::c8cb2605-921f-49f1-874b-1e00a641dc4d" providerId="AD" clId="Web-{6F3D9648-261C-1FAD-CF2B-1D00074C5C0F}" dt="2021-07-22T20:34:54.237" v="55" actId="20577"/>
        <pc:sldMkLst>
          <pc:docMk/>
          <pc:sldMk cId="1978764249" sldId="271"/>
        </pc:sldMkLst>
        <pc:spChg chg="mod">
          <ac:chgData name="Lila Nelson" userId="S::lnelson@revisionenergy.com::c8cb2605-921f-49f1-874b-1e00a641dc4d" providerId="AD" clId="Web-{6F3D9648-261C-1FAD-CF2B-1D00074C5C0F}" dt="2021-07-22T20:34:54.237" v="55" actId="20577"/>
          <ac:spMkLst>
            <pc:docMk/>
            <pc:sldMk cId="1978764249" sldId="271"/>
            <ac:spMk id="4" creationId="{850D0B4D-CAA6-44F4-A779-85E8E49FDC6C}"/>
          </ac:spMkLst>
        </pc:spChg>
      </pc:sldChg>
      <pc:sldChg chg="addSp modSp">
        <pc:chgData name="Lila Nelson" userId="S::lnelson@revisionenergy.com::c8cb2605-921f-49f1-874b-1e00a641dc4d" providerId="AD" clId="Web-{6F3D9648-261C-1FAD-CF2B-1D00074C5C0F}" dt="2021-07-23T12:46:35.515" v="61" actId="1076"/>
        <pc:sldMkLst>
          <pc:docMk/>
          <pc:sldMk cId="129982486" sldId="272"/>
        </pc:sldMkLst>
        <pc:spChg chg="mod">
          <ac:chgData name="Lila Nelson" userId="S::lnelson@revisionenergy.com::c8cb2605-921f-49f1-874b-1e00a641dc4d" providerId="AD" clId="Web-{6F3D9648-261C-1FAD-CF2B-1D00074C5C0F}" dt="2021-07-23T12:46:28.625" v="58" actId="1076"/>
          <ac:spMkLst>
            <pc:docMk/>
            <pc:sldMk cId="129982486" sldId="272"/>
            <ac:spMk id="5" creationId="{13EBFC61-84C5-415F-862F-3559AE2BABC5}"/>
          </ac:spMkLst>
        </pc:spChg>
        <pc:spChg chg="mod">
          <ac:chgData name="Lila Nelson" userId="S::lnelson@revisionenergy.com::c8cb2605-921f-49f1-874b-1e00a641dc4d" providerId="AD" clId="Web-{6F3D9648-261C-1FAD-CF2B-1D00074C5C0F}" dt="2021-07-23T12:46:22.218" v="56" actId="1076"/>
          <ac:spMkLst>
            <pc:docMk/>
            <pc:sldMk cId="129982486" sldId="272"/>
            <ac:spMk id="6" creationId="{06FA92DD-5C75-47FA-99BA-7253038BBD8A}"/>
          </ac:spMkLst>
        </pc:spChg>
        <pc:spChg chg="add mod">
          <ac:chgData name="Lila Nelson" userId="S::lnelson@revisionenergy.com::c8cb2605-921f-49f1-874b-1e00a641dc4d" providerId="AD" clId="Web-{6F3D9648-261C-1FAD-CF2B-1D00074C5C0F}" dt="2021-07-23T12:46:35.515" v="61" actId="1076"/>
          <ac:spMkLst>
            <pc:docMk/>
            <pc:sldMk cId="129982486" sldId="272"/>
            <ac:spMk id="9" creationId="{1FE19976-4A1C-4C20-A12B-BA2FC0A2BC08}"/>
          </ac:spMkLst>
        </pc:spChg>
      </pc:sldChg>
    </pc:docChg>
  </pc:docChgLst>
  <pc:docChgLst>
    <pc:chgData name="Lila Nelson" userId="S::lnelson@revisionenergy.com::c8cb2605-921f-49f1-874b-1e00a641dc4d" providerId="AD" clId="Web-{C5A072C1-EBC2-4ACE-8623-FDCC07B5F3DF}"/>
    <pc:docChg chg="addSld modSld addMainMaster delMainMaster">
      <pc:chgData name="Lila Nelson" userId="S::lnelson@revisionenergy.com::c8cb2605-921f-49f1-874b-1e00a641dc4d" providerId="AD" clId="Web-{C5A072C1-EBC2-4ACE-8623-FDCC07B5F3DF}" dt="2021-07-19T13:50:00.719" v="672"/>
      <pc:docMkLst>
        <pc:docMk/>
      </pc:docMkLst>
      <pc:sldChg chg="addSp delSp modSp mod setBg modClrScheme chgLayout">
        <pc:chgData name="Lila Nelson" userId="S::lnelson@revisionenergy.com::c8cb2605-921f-49f1-874b-1e00a641dc4d" providerId="AD" clId="Web-{C5A072C1-EBC2-4ACE-8623-FDCC07B5F3DF}" dt="2021-07-16T14:59:14.400" v="32" actId="1076"/>
        <pc:sldMkLst>
          <pc:docMk/>
          <pc:sldMk cId="109857222" sldId="256"/>
        </pc:sldMkLst>
        <pc:spChg chg="mod ord">
          <ac:chgData name="Lila Nelson" userId="S::lnelson@revisionenergy.com::c8cb2605-921f-49f1-874b-1e00a641dc4d" providerId="AD" clId="Web-{C5A072C1-EBC2-4ACE-8623-FDCC07B5F3DF}" dt="2021-07-16T14:59:14.400" v="32" actId="1076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ila Nelson" userId="S::lnelson@revisionenergy.com::c8cb2605-921f-49f1-874b-1e00a641dc4d" providerId="AD" clId="Web-{C5A072C1-EBC2-4ACE-8623-FDCC07B5F3DF}" dt="2021-07-16T14:54:16.899" v="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Lila Nelson" userId="S::lnelson@revisionenergy.com::c8cb2605-921f-49f1-874b-1e00a641dc4d" providerId="AD" clId="Web-{C5A072C1-EBC2-4ACE-8623-FDCC07B5F3DF}" dt="2021-07-16T14:54:16.899" v="6"/>
          <ac:spMkLst>
            <pc:docMk/>
            <pc:sldMk cId="109857222" sldId="256"/>
            <ac:spMk id="5" creationId="{C27D7A02-907B-496F-BA7E-AA3780733CA7}"/>
          </ac:spMkLst>
        </pc:spChg>
        <pc:spChg chg="add">
          <ac:chgData name="Lila Nelson" userId="S::lnelson@revisionenergy.com::c8cb2605-921f-49f1-874b-1e00a641dc4d" providerId="AD" clId="Web-{C5A072C1-EBC2-4ACE-8623-FDCC07B5F3DF}" dt="2021-07-16T14:54:16.899" v="6"/>
          <ac:spMkLst>
            <pc:docMk/>
            <pc:sldMk cId="109857222" sldId="256"/>
            <ac:spMk id="6" creationId="{0FBA5268-0AE7-4CAD-9537-D0EB09E76406}"/>
          </ac:spMkLst>
        </pc:spChg>
        <pc:spChg chg="add">
          <ac:chgData name="Lila Nelson" userId="S::lnelson@revisionenergy.com::c8cb2605-921f-49f1-874b-1e00a641dc4d" providerId="AD" clId="Web-{C5A072C1-EBC2-4ACE-8623-FDCC07B5F3DF}" dt="2021-07-16T14:54:16.899" v="6"/>
          <ac:spMkLst>
            <pc:docMk/>
            <pc:sldMk cId="109857222" sldId="256"/>
            <ac:spMk id="7" creationId="{088D065B-39DA-4077-B9CF-E489CE4C0169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4:16.884" v="5"/>
          <ac:spMkLst>
            <pc:docMk/>
            <pc:sldMk cId="109857222" sldId="256"/>
            <ac:spMk id="8" creationId="{88294908-8B00-4F58-BBBA-20F71A40AA9E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4:16.884" v="5"/>
          <ac:spMkLst>
            <pc:docMk/>
            <pc:sldMk cId="109857222" sldId="256"/>
            <ac:spMk id="10" creationId="{4364C879-1404-4203-8E9D-CC5DE0A621A2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4:16.884" v="5"/>
          <ac:spMkLst>
            <pc:docMk/>
            <pc:sldMk cId="109857222" sldId="256"/>
            <ac:spMk id="12" creationId="{84617302-4B0D-4351-A6BB-6F0930D943AC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4:16.884" v="5"/>
          <ac:spMkLst>
            <pc:docMk/>
            <pc:sldMk cId="109857222" sldId="256"/>
            <ac:spMk id="14" creationId="{DA2C7802-C2E0-4218-8F89-8DD7CCD2CD1C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4:16.884" v="5"/>
          <ac:spMkLst>
            <pc:docMk/>
            <pc:sldMk cId="109857222" sldId="256"/>
            <ac:spMk id="16" creationId="{A6D7111A-21E5-4EE9-8A78-10E5530F0116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4:16.884" v="5"/>
          <ac:spMkLst>
            <pc:docMk/>
            <pc:sldMk cId="109857222" sldId="256"/>
            <ac:spMk id="18" creationId="{A3969E80-A77B-49FC-9122-D89AFD5EE118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4:16.884" v="5"/>
          <ac:spMkLst>
            <pc:docMk/>
            <pc:sldMk cId="109857222" sldId="256"/>
            <ac:spMk id="20" creationId="{1849CA57-76BD-4CF2-80BA-D7A46A01B7B1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4:16.884" v="5"/>
          <ac:spMkLst>
            <pc:docMk/>
            <pc:sldMk cId="109857222" sldId="256"/>
            <ac:spMk id="22" creationId="{35E9085E-E730-4768-83D4-6CB7E9897153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4:16.884" v="5"/>
          <ac:spMkLst>
            <pc:docMk/>
            <pc:sldMk cId="109857222" sldId="256"/>
            <ac:spMk id="24" creationId="{973272FE-A474-4CAE-8CA2-BCC8B476C3F4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4:16.884" v="5"/>
          <ac:spMkLst>
            <pc:docMk/>
            <pc:sldMk cId="109857222" sldId="256"/>
            <ac:spMk id="26" creationId="{E07981EA-05A6-437C-88D7-B377B92B031D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4:16.884" v="5"/>
          <ac:spMkLst>
            <pc:docMk/>
            <pc:sldMk cId="109857222" sldId="256"/>
            <ac:spMk id="28" creationId="{15E3C750-986E-4769-B1AE-49289FBEE757}"/>
          </ac:spMkLst>
        </pc:spChg>
      </pc:sldChg>
      <pc:sldChg chg="addSp delSp modSp new mod setBg">
        <pc:chgData name="Lila Nelson" userId="S::lnelson@revisionenergy.com::c8cb2605-921f-49f1-874b-1e00a641dc4d" providerId="AD" clId="Web-{C5A072C1-EBC2-4ACE-8623-FDCC07B5F3DF}" dt="2021-07-16T15:25:22.922" v="190" actId="20577"/>
        <pc:sldMkLst>
          <pc:docMk/>
          <pc:sldMk cId="1671176601" sldId="257"/>
        </pc:sldMkLst>
        <pc:spChg chg="mod">
          <ac:chgData name="Lila Nelson" userId="S::lnelson@revisionenergy.com::c8cb2605-921f-49f1-874b-1e00a641dc4d" providerId="AD" clId="Web-{C5A072C1-EBC2-4ACE-8623-FDCC07B5F3DF}" dt="2021-07-16T15:23:35.656" v="146"/>
          <ac:spMkLst>
            <pc:docMk/>
            <pc:sldMk cId="1671176601" sldId="257"/>
            <ac:spMk id="2" creationId="{6FBB31B7-538F-4E16-8BE7-546752D914E0}"/>
          </ac:spMkLst>
        </pc:spChg>
        <pc:spChg chg="add del mod">
          <ac:chgData name="Lila Nelson" userId="S::lnelson@revisionenergy.com::c8cb2605-921f-49f1-874b-1e00a641dc4d" providerId="AD" clId="Web-{C5A072C1-EBC2-4ACE-8623-FDCC07B5F3DF}" dt="2021-07-16T14:58:32.869" v="24"/>
          <ac:spMkLst>
            <pc:docMk/>
            <pc:sldMk cId="1671176601" sldId="257"/>
            <ac:spMk id="3" creationId="{3D713C96-8118-4780-9E2F-21E27B053247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25.385" v="21"/>
          <ac:spMkLst>
            <pc:docMk/>
            <pc:sldMk cId="1671176601" sldId="257"/>
            <ac:spMk id="5" creationId="{1B15ED52-F352-441B-82BF-E0EA34836D08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25.385" v="21"/>
          <ac:spMkLst>
            <pc:docMk/>
            <pc:sldMk cId="1671176601" sldId="257"/>
            <ac:spMk id="6" creationId="{3B2E3793-BFE6-45A2-9B7B-E18844431C99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25.385" v="21"/>
          <ac:spMkLst>
            <pc:docMk/>
            <pc:sldMk cId="1671176601" sldId="257"/>
            <ac:spMk id="7" creationId="{BC4C4868-CB8F-4AF9-9CDB-8108F2C19B67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21.150" v="19"/>
          <ac:spMkLst>
            <pc:docMk/>
            <pc:sldMk cId="1671176601" sldId="257"/>
            <ac:spMk id="8" creationId="{C27D7A02-907B-496F-BA7E-AA3780733CA7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32.869" v="23"/>
          <ac:spMkLst>
            <pc:docMk/>
            <pc:sldMk cId="1671176601" sldId="257"/>
            <ac:spMk id="9" creationId="{DEE2AD96-B495-4E06-9291-B71706F728CB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21.150" v="19"/>
          <ac:spMkLst>
            <pc:docMk/>
            <pc:sldMk cId="1671176601" sldId="257"/>
            <ac:spMk id="10" creationId="{0FBA5268-0AE7-4CAD-9537-D0EB09E76406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32.869" v="23"/>
          <ac:spMkLst>
            <pc:docMk/>
            <pc:sldMk cId="1671176601" sldId="257"/>
            <ac:spMk id="11" creationId="{53CF6D67-C5A8-4ADD-9E8E-1E38CA1D3166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21.150" v="19"/>
          <ac:spMkLst>
            <pc:docMk/>
            <pc:sldMk cId="1671176601" sldId="257"/>
            <ac:spMk id="12" creationId="{088D065B-39DA-4077-B9CF-E489CE4C0169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32.869" v="23"/>
          <ac:spMkLst>
            <pc:docMk/>
            <pc:sldMk cId="1671176601" sldId="257"/>
            <ac:spMk id="13" creationId="{86909FA0-B515-4681-B7A8-FA281D133B94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25.385" v="21"/>
          <ac:spMkLst>
            <pc:docMk/>
            <pc:sldMk cId="1671176601" sldId="257"/>
            <ac:spMk id="14" creationId="{375E0459-6403-40CD-989D-56A4407CA12E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32.869" v="23"/>
          <ac:spMkLst>
            <pc:docMk/>
            <pc:sldMk cId="1671176601" sldId="257"/>
            <ac:spMk id="15" creationId="{21C9FE86-FCC3-4A31-AA1C-C882262B7FE7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25.385" v="21"/>
          <ac:spMkLst>
            <pc:docMk/>
            <pc:sldMk cId="1671176601" sldId="257"/>
            <ac:spMk id="16" creationId="{53E5B1A8-3AC9-4BD1-9BBC-78CA94F2D1BA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32.869" v="23"/>
          <ac:spMkLst>
            <pc:docMk/>
            <pc:sldMk cId="1671176601" sldId="257"/>
            <ac:spMk id="17" creationId="{7D96243B-ECED-4B71-8E06-AE9A285EAD20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4:58:32.869" v="23"/>
          <ac:spMkLst>
            <pc:docMk/>
            <pc:sldMk cId="1671176601" sldId="257"/>
            <ac:spMk id="18" creationId="{A09989E4-EFDC-4A90-A633-E0525FB4139E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5:11:28.262" v="64"/>
          <ac:spMkLst>
            <pc:docMk/>
            <pc:sldMk cId="1671176601" sldId="257"/>
            <ac:spMk id="19" creationId="{C27D7A02-907B-496F-BA7E-AA3780733CA7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5:11:28.262" v="64"/>
          <ac:spMkLst>
            <pc:docMk/>
            <pc:sldMk cId="1671176601" sldId="257"/>
            <ac:spMk id="20" creationId="{0FBA5268-0AE7-4CAD-9537-D0EB09E76406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5:11:28.262" v="64"/>
          <ac:spMkLst>
            <pc:docMk/>
            <pc:sldMk cId="1671176601" sldId="257"/>
            <ac:spMk id="21" creationId="{088D065B-39DA-4077-B9CF-E489CE4C0169}"/>
          </ac:spMkLst>
        </pc:spChg>
        <pc:spChg chg="add mod">
          <ac:chgData name="Lila Nelson" userId="S::lnelson@revisionenergy.com::c8cb2605-921f-49f1-874b-1e00a641dc4d" providerId="AD" clId="Web-{C5A072C1-EBC2-4ACE-8623-FDCC07B5F3DF}" dt="2021-07-16T15:25:22.922" v="190" actId="20577"/>
          <ac:spMkLst>
            <pc:docMk/>
            <pc:sldMk cId="1671176601" sldId="257"/>
            <ac:spMk id="22" creationId="{0533E568-0753-4ABC-A2F1-2300A5915CBC}"/>
          </ac:spMkLst>
        </pc:spChg>
        <pc:spChg chg="add">
          <ac:chgData name="Lila Nelson" userId="S::lnelson@revisionenergy.com::c8cb2605-921f-49f1-874b-1e00a641dc4d" providerId="AD" clId="Web-{C5A072C1-EBC2-4ACE-8623-FDCC07B5F3DF}" dt="2021-07-16T15:11:28.262" v="64"/>
          <ac:spMkLst>
            <pc:docMk/>
            <pc:sldMk cId="1671176601" sldId="257"/>
            <ac:spMk id="27" creationId="{5AA03EDC-7067-4DFF-B672-541D016AAAB8}"/>
          </ac:spMkLst>
        </pc:spChg>
        <pc:spChg chg="add">
          <ac:chgData name="Lila Nelson" userId="S::lnelson@revisionenergy.com::c8cb2605-921f-49f1-874b-1e00a641dc4d" providerId="AD" clId="Web-{C5A072C1-EBC2-4ACE-8623-FDCC07B5F3DF}" dt="2021-07-16T15:11:28.262" v="64"/>
          <ac:spMkLst>
            <pc:docMk/>
            <pc:sldMk cId="1671176601" sldId="257"/>
            <ac:spMk id="29" creationId="{0EBF3E39-B0BE-496A-8604-9007470FFA3A}"/>
          </ac:spMkLst>
        </pc:spChg>
        <pc:picChg chg="add mod ord">
          <ac:chgData name="Lila Nelson" userId="S::lnelson@revisionenergy.com::c8cb2605-921f-49f1-874b-1e00a641dc4d" providerId="AD" clId="Web-{C5A072C1-EBC2-4ACE-8623-FDCC07B5F3DF}" dt="2021-07-16T15:11:28.262" v="64"/>
          <ac:picMkLst>
            <pc:docMk/>
            <pc:sldMk cId="1671176601" sldId="257"/>
            <ac:picMk id="4" creationId="{37824CF1-58A7-40A5-9169-A252285C42F9}"/>
          </ac:picMkLst>
        </pc:picChg>
      </pc:sldChg>
      <pc:sldChg chg="addSp delSp modSp new mod setBg">
        <pc:chgData name="Lila Nelson" userId="S::lnelson@revisionenergy.com::c8cb2605-921f-49f1-874b-1e00a641dc4d" providerId="AD" clId="Web-{C5A072C1-EBC2-4ACE-8623-FDCC07B5F3DF}" dt="2021-07-19T13:27:18.590" v="350" actId="20577"/>
        <pc:sldMkLst>
          <pc:docMk/>
          <pc:sldMk cId="4187584807" sldId="258"/>
        </pc:sldMkLst>
        <pc:spChg chg="mod">
          <ac:chgData name="Lila Nelson" userId="S::lnelson@revisionenergy.com::c8cb2605-921f-49f1-874b-1e00a641dc4d" providerId="AD" clId="Web-{C5A072C1-EBC2-4ACE-8623-FDCC07B5F3DF}" dt="2021-07-19T13:27:18.590" v="350" actId="20577"/>
          <ac:spMkLst>
            <pc:docMk/>
            <pc:sldMk cId="4187584807" sldId="258"/>
            <ac:spMk id="2" creationId="{FD11953E-1AF1-4BE4-B557-EDC93F6BABD6}"/>
          </ac:spMkLst>
        </pc:spChg>
        <pc:spChg chg="del mod">
          <ac:chgData name="Lila Nelson" userId="S::lnelson@revisionenergy.com::c8cb2605-921f-49f1-874b-1e00a641dc4d" providerId="AD" clId="Web-{C5A072C1-EBC2-4ACE-8623-FDCC07B5F3DF}" dt="2021-07-16T15:34:48.471" v="203"/>
          <ac:spMkLst>
            <pc:docMk/>
            <pc:sldMk cId="4187584807" sldId="258"/>
            <ac:spMk id="3" creationId="{7CD4BD68-B8F3-4663-83F2-08F4E9523E0D}"/>
          </ac:spMkLst>
        </pc:spChg>
        <pc:spChg chg="add del mod">
          <ac:chgData name="Lila Nelson" userId="S::lnelson@revisionenergy.com::c8cb2605-921f-49f1-874b-1e00a641dc4d" providerId="AD" clId="Web-{C5A072C1-EBC2-4ACE-8623-FDCC07B5F3DF}" dt="2021-07-16T16:02:25.241" v="236"/>
          <ac:spMkLst>
            <pc:docMk/>
            <pc:sldMk cId="4187584807" sldId="258"/>
            <ac:spMk id="5" creationId="{1FC91109-9899-48EA-A566-0F1B5C6ABF56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5:38:05.740" v="218"/>
          <ac:spMkLst>
            <pc:docMk/>
            <pc:sldMk cId="4187584807" sldId="258"/>
            <ac:spMk id="5" creationId="{CB299CAB-C506-454B-90FC-4065728297D3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5:38:05.740" v="218"/>
          <ac:spMkLst>
            <pc:docMk/>
            <pc:sldMk cId="4187584807" sldId="258"/>
            <ac:spMk id="6" creationId="{C8D99311-F254-40F1-8AB5-EE3E7B9B6872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5:38:05.740" v="218"/>
          <ac:spMkLst>
            <pc:docMk/>
            <pc:sldMk cId="4187584807" sldId="258"/>
            <ac:spMk id="7" creationId="{7D89E3CB-00ED-4691-9F0F-F23EA3564705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5:33:27.721" v="193"/>
          <ac:spMkLst>
            <pc:docMk/>
            <pc:sldMk cId="4187584807" sldId="258"/>
            <ac:spMk id="8" creationId="{98DDA986-B6EE-4642-AC60-0490373E69D0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5:36:28.630" v="207"/>
          <ac:spMkLst>
            <pc:docMk/>
            <pc:sldMk cId="4187584807" sldId="258"/>
            <ac:spMk id="9" creationId="{2B566528-1B12-4246-9431-5C2D7D081168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5:33:27.721" v="193"/>
          <ac:spMkLst>
            <pc:docMk/>
            <pc:sldMk cId="4187584807" sldId="258"/>
            <ac:spMk id="10" creationId="{80B62878-12EF-4E97-A284-47BAFC30DA2E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5:36:21.145" v="205"/>
          <ac:spMkLst>
            <pc:docMk/>
            <pc:sldMk cId="4187584807" sldId="258"/>
            <ac:spMk id="11" creationId="{80D376EF-A9A6-4170-A493-129667410A0B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5:33:27.721" v="193"/>
          <ac:spMkLst>
            <pc:docMk/>
            <pc:sldMk cId="4187584807" sldId="258"/>
            <ac:spMk id="12" creationId="{6D79188D-1ED5-4705-B8C7-5D6FB7670AB3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5:36:28.630" v="207"/>
          <ac:spMkLst>
            <pc:docMk/>
            <pc:sldMk cId="4187584807" sldId="258"/>
            <ac:spMk id="13" creationId="{C13B967C-8045-444A-BB67-25F8A7A417D9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5:36:21.145" v="205"/>
          <ac:spMkLst>
            <pc:docMk/>
            <pc:sldMk cId="4187584807" sldId="258"/>
            <ac:spMk id="14" creationId="{73DE2CFE-42F2-48F0-8706-5264E012B10C}"/>
          </ac:spMkLst>
        </pc:spChg>
        <pc:spChg chg="add mod ord">
          <ac:chgData name="Lila Nelson" userId="S::lnelson@revisionenergy.com::c8cb2605-921f-49f1-874b-1e00a641dc4d" providerId="AD" clId="Web-{C5A072C1-EBC2-4ACE-8623-FDCC07B5F3DF}" dt="2021-07-16T16:03:12.928" v="241"/>
          <ac:spMkLst>
            <pc:docMk/>
            <pc:sldMk cId="4187584807" sldId="258"/>
            <ac:spMk id="15" creationId="{E1083E69-346F-405B-9DF7-F09848074885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6:03:12.928" v="241"/>
          <ac:spMkLst>
            <pc:docMk/>
            <pc:sldMk cId="4187584807" sldId="258"/>
            <ac:spMk id="17" creationId="{5E39A796-BE83-48B1-B33F-35C4A32AAB57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6:03:12.928" v="241"/>
          <ac:spMkLst>
            <pc:docMk/>
            <pc:sldMk cId="4187584807" sldId="258"/>
            <ac:spMk id="22" creationId="{72F84B47-E267-4194-8194-831DB7B5547F}"/>
          </ac:spMkLst>
        </pc:spChg>
        <pc:spChg chg="add mod">
          <ac:chgData name="Lila Nelson" userId="S::lnelson@revisionenergy.com::c8cb2605-921f-49f1-874b-1e00a641dc4d" providerId="AD" clId="Web-{C5A072C1-EBC2-4ACE-8623-FDCC07B5F3DF}" dt="2021-07-19T13:26:54.652" v="349" actId="20577"/>
          <ac:spMkLst>
            <pc:docMk/>
            <pc:sldMk cId="4187584807" sldId="258"/>
            <ac:spMk id="26" creationId="{FFCD7CBF-825B-4938-849B-D82A63FEBB2B}"/>
          </ac:spMkLst>
        </pc:spChg>
        <pc:spChg chg="add">
          <ac:chgData name="Lila Nelson" userId="S::lnelson@revisionenergy.com::c8cb2605-921f-49f1-874b-1e00a641dc4d" providerId="AD" clId="Web-{C5A072C1-EBC2-4ACE-8623-FDCC07B5F3DF}" dt="2021-07-16T16:03:12.928" v="241"/>
          <ac:spMkLst>
            <pc:docMk/>
            <pc:sldMk cId="4187584807" sldId="258"/>
            <ac:spMk id="29" creationId="{2B97F24A-32CE-4C1C-A50D-3016B394DCFB}"/>
          </ac:spMkLst>
        </pc:spChg>
        <pc:spChg chg="add">
          <ac:chgData name="Lila Nelson" userId="S::lnelson@revisionenergy.com::c8cb2605-921f-49f1-874b-1e00a641dc4d" providerId="AD" clId="Web-{C5A072C1-EBC2-4ACE-8623-FDCC07B5F3DF}" dt="2021-07-16T16:03:12.928" v="241"/>
          <ac:spMkLst>
            <pc:docMk/>
            <pc:sldMk cId="4187584807" sldId="258"/>
            <ac:spMk id="31" creationId="{CD8B4F24-440B-49E9-B85D-733523DC064B}"/>
          </ac:spMkLst>
        </pc:spChg>
        <pc:grpChg chg="add del">
          <ac:chgData name="Lila Nelson" userId="S::lnelson@revisionenergy.com::c8cb2605-921f-49f1-874b-1e00a641dc4d" providerId="AD" clId="Web-{C5A072C1-EBC2-4ACE-8623-FDCC07B5F3DF}" dt="2021-07-16T15:36:28.630" v="207"/>
          <ac:grpSpMkLst>
            <pc:docMk/>
            <pc:sldMk cId="4187584807" sldId="258"/>
            <ac:grpSpMk id="16" creationId="{828A5161-06F1-46CF-8AD7-844680A59E13}"/>
          </ac:grpSpMkLst>
        </pc:grpChg>
        <pc:grpChg chg="add del">
          <ac:chgData name="Lila Nelson" userId="S::lnelson@revisionenergy.com::c8cb2605-921f-49f1-874b-1e00a641dc4d" providerId="AD" clId="Web-{C5A072C1-EBC2-4ACE-8623-FDCC07B5F3DF}" dt="2021-07-16T15:36:28.630" v="207"/>
          <ac:grpSpMkLst>
            <pc:docMk/>
            <pc:sldMk cId="4187584807" sldId="258"/>
            <ac:grpSpMk id="20" creationId="{5995D10D-E9C9-47DB-AE7E-801FEF38F5C9}"/>
          </ac:grpSpMkLst>
        </pc:grpChg>
        <pc:picChg chg="add del mod ord">
          <ac:chgData name="Lila Nelson" userId="S::lnelson@revisionenergy.com::c8cb2605-921f-49f1-874b-1e00a641dc4d" providerId="AD" clId="Web-{C5A072C1-EBC2-4ACE-8623-FDCC07B5F3DF}" dt="2021-07-16T16:02:19.225" v="234"/>
          <ac:picMkLst>
            <pc:docMk/>
            <pc:sldMk cId="4187584807" sldId="258"/>
            <ac:picMk id="4" creationId="{22BB2E2C-9CA6-4B75-B89C-FC617B00CBAD}"/>
          </ac:picMkLst>
        </pc:picChg>
        <pc:picChg chg="add mod ord">
          <ac:chgData name="Lila Nelson" userId="S::lnelson@revisionenergy.com::c8cb2605-921f-49f1-874b-1e00a641dc4d" providerId="AD" clId="Web-{C5A072C1-EBC2-4ACE-8623-FDCC07B5F3DF}" dt="2021-07-16T16:03:12.928" v="241"/>
          <ac:picMkLst>
            <pc:docMk/>
            <pc:sldMk cId="4187584807" sldId="258"/>
            <ac:picMk id="6" creationId="{D9A074F9-2C5B-4BB1-AB47-67FB539D4B62}"/>
          </ac:picMkLst>
        </pc:picChg>
        <pc:picChg chg="add del mod">
          <ac:chgData name="Lila Nelson" userId="S::lnelson@revisionenergy.com::c8cb2605-921f-49f1-874b-1e00a641dc4d" providerId="AD" clId="Web-{C5A072C1-EBC2-4ACE-8623-FDCC07B5F3DF}" dt="2021-07-16T16:02:20.397" v="235"/>
          <ac:picMkLst>
            <pc:docMk/>
            <pc:sldMk cId="4187584807" sldId="258"/>
            <ac:picMk id="19" creationId="{44215283-A4BA-4A39-ADA2-2825554BA6C1}"/>
          </ac:picMkLst>
        </pc:picChg>
      </pc:sldChg>
      <pc:sldChg chg="addSp delSp modSp new mod setBg">
        <pc:chgData name="Lila Nelson" userId="S::lnelson@revisionenergy.com::c8cb2605-921f-49f1-874b-1e00a641dc4d" providerId="AD" clId="Web-{C5A072C1-EBC2-4ACE-8623-FDCC07B5F3DF}" dt="2021-07-19T13:27:34.292" v="352" actId="20577"/>
        <pc:sldMkLst>
          <pc:docMk/>
          <pc:sldMk cId="1168122456" sldId="259"/>
        </pc:sldMkLst>
        <pc:spChg chg="mod">
          <ac:chgData name="Lila Nelson" userId="S::lnelson@revisionenergy.com::c8cb2605-921f-49f1-874b-1e00a641dc4d" providerId="AD" clId="Web-{C5A072C1-EBC2-4ACE-8623-FDCC07B5F3DF}" dt="2021-07-19T13:27:29.277" v="351" actId="20577"/>
          <ac:spMkLst>
            <pc:docMk/>
            <pc:sldMk cId="1168122456" sldId="259"/>
            <ac:spMk id="2" creationId="{66B940F4-40D0-4CF7-96FA-0C490ED71B74}"/>
          </ac:spMkLst>
        </pc:spChg>
        <pc:spChg chg="del">
          <ac:chgData name="Lila Nelson" userId="S::lnelson@revisionenergy.com::c8cb2605-921f-49f1-874b-1e00a641dc4d" providerId="AD" clId="Web-{C5A072C1-EBC2-4ACE-8623-FDCC07B5F3DF}" dt="2021-07-16T15:37:11.442" v="209"/>
          <ac:spMkLst>
            <pc:docMk/>
            <pc:sldMk cId="1168122456" sldId="259"/>
            <ac:spMk id="3" creationId="{2A75C708-F065-4D8D-AF07-B3B3F7336C59}"/>
          </ac:spMkLst>
        </pc:spChg>
        <pc:spChg chg="mod">
          <ac:chgData name="Lila Nelson" userId="S::lnelson@revisionenergy.com::c8cb2605-921f-49f1-874b-1e00a641dc4d" providerId="AD" clId="Web-{C5A072C1-EBC2-4ACE-8623-FDCC07B5F3DF}" dt="2021-07-19T13:27:34.292" v="352" actId="20577"/>
          <ac:spMkLst>
            <pc:docMk/>
            <pc:sldMk cId="1168122456" sldId="259"/>
            <ac:spMk id="4" creationId="{850D0B4D-CAA6-44F4-A779-85E8E49FDC6C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6:07:22.585" v="295"/>
          <ac:spMkLst>
            <pc:docMk/>
            <pc:sldMk cId="1168122456" sldId="259"/>
            <ac:spMk id="9" creationId="{CB299CAB-C506-454B-90FC-4065728297D3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6:07:22.585" v="295"/>
          <ac:spMkLst>
            <pc:docMk/>
            <pc:sldMk cId="1168122456" sldId="259"/>
            <ac:spMk id="11" creationId="{C8D99311-F254-40F1-8AB5-EE3E7B9B6872}"/>
          </ac:spMkLst>
        </pc:spChg>
        <pc:spChg chg="add del">
          <ac:chgData name="Lila Nelson" userId="S::lnelson@revisionenergy.com::c8cb2605-921f-49f1-874b-1e00a641dc4d" providerId="AD" clId="Web-{C5A072C1-EBC2-4ACE-8623-FDCC07B5F3DF}" dt="2021-07-16T16:07:22.585" v="295"/>
          <ac:spMkLst>
            <pc:docMk/>
            <pc:sldMk cId="1168122456" sldId="259"/>
            <ac:spMk id="13" creationId="{7D89E3CB-00ED-4691-9F0F-F23EA3564705}"/>
          </ac:spMkLst>
        </pc:spChg>
        <pc:spChg chg="add">
          <ac:chgData name="Lila Nelson" userId="S::lnelson@revisionenergy.com::c8cb2605-921f-49f1-874b-1e00a641dc4d" providerId="AD" clId="Web-{C5A072C1-EBC2-4ACE-8623-FDCC07B5F3DF}" dt="2021-07-16T16:07:22.585" v="295"/>
          <ac:spMkLst>
            <pc:docMk/>
            <pc:sldMk cId="1168122456" sldId="259"/>
            <ac:spMk id="18" creationId="{2B97F24A-32CE-4C1C-A50D-3016B394DCFB}"/>
          </ac:spMkLst>
        </pc:spChg>
        <pc:spChg chg="add">
          <ac:chgData name="Lila Nelson" userId="S::lnelson@revisionenergy.com::c8cb2605-921f-49f1-874b-1e00a641dc4d" providerId="AD" clId="Web-{C5A072C1-EBC2-4ACE-8623-FDCC07B5F3DF}" dt="2021-07-16T16:07:22.585" v="295"/>
          <ac:spMkLst>
            <pc:docMk/>
            <pc:sldMk cId="1168122456" sldId="259"/>
            <ac:spMk id="20" creationId="{CD8B4F24-440B-49E9-B85D-733523DC064B}"/>
          </ac:spMkLst>
        </pc:spChg>
        <pc:picChg chg="add mod">
          <ac:chgData name="Lila Nelson" userId="S::lnelson@revisionenergy.com::c8cb2605-921f-49f1-874b-1e00a641dc4d" providerId="AD" clId="Web-{C5A072C1-EBC2-4ACE-8623-FDCC07B5F3DF}" dt="2021-07-16T16:07:22.585" v="295"/>
          <ac:picMkLst>
            <pc:docMk/>
            <pc:sldMk cId="1168122456" sldId="259"/>
            <ac:picMk id="3" creationId="{571BE925-D213-42A1-9132-49D5251F4375}"/>
          </ac:picMkLst>
        </pc:picChg>
      </pc:sldChg>
      <pc:sldChg chg="addSp delSp modSp new">
        <pc:chgData name="Lila Nelson" userId="S::lnelson@revisionenergy.com::c8cb2605-921f-49f1-874b-1e00a641dc4d" providerId="AD" clId="Web-{C5A072C1-EBC2-4ACE-8623-FDCC07B5F3DF}" dt="2021-07-19T13:32:35.849" v="514"/>
        <pc:sldMkLst>
          <pc:docMk/>
          <pc:sldMk cId="3768792304" sldId="260"/>
        </pc:sldMkLst>
        <pc:spChg chg="del">
          <ac:chgData name="Lila Nelson" userId="S::lnelson@revisionenergy.com::c8cb2605-921f-49f1-874b-1e00a641dc4d" providerId="AD" clId="Web-{C5A072C1-EBC2-4ACE-8623-FDCC07B5F3DF}" dt="2021-07-19T13:28:40.666" v="353"/>
          <ac:spMkLst>
            <pc:docMk/>
            <pc:sldMk cId="3768792304" sldId="260"/>
            <ac:spMk id="3" creationId="{11802742-ED82-47B5-AA19-7C310DCB21CB}"/>
          </ac:spMkLst>
        </pc:spChg>
        <pc:spChg chg="add del mod">
          <ac:chgData name="Lila Nelson" userId="S::lnelson@revisionenergy.com::c8cb2605-921f-49f1-874b-1e00a641dc4d" providerId="AD" clId="Web-{C5A072C1-EBC2-4ACE-8623-FDCC07B5F3DF}" dt="2021-07-19T13:28:56.150" v="357"/>
          <ac:spMkLst>
            <pc:docMk/>
            <pc:sldMk cId="3768792304" sldId="260"/>
            <ac:spMk id="7" creationId="{60189C73-E557-41D5-9903-2B745691748C}"/>
          </ac:spMkLst>
        </pc:spChg>
        <pc:picChg chg="add del mod ord modCrop">
          <ac:chgData name="Lila Nelson" userId="S::lnelson@revisionenergy.com::c8cb2605-921f-49f1-874b-1e00a641dc4d" providerId="AD" clId="Web-{C5A072C1-EBC2-4ACE-8623-FDCC07B5F3DF}" dt="2021-07-19T13:28:51.572" v="356"/>
          <ac:picMkLst>
            <pc:docMk/>
            <pc:sldMk cId="3768792304" sldId="260"/>
            <ac:picMk id="5" creationId="{841CE715-6F21-443E-848B-187B26CA58B2}"/>
          </ac:picMkLst>
        </pc:picChg>
        <pc:picChg chg="add del mod">
          <ac:chgData name="Lila Nelson" userId="S::lnelson@revisionenergy.com::c8cb2605-921f-49f1-874b-1e00a641dc4d" providerId="AD" clId="Web-{C5A072C1-EBC2-4ACE-8623-FDCC07B5F3DF}" dt="2021-07-19T13:32:35.849" v="514"/>
          <ac:picMkLst>
            <pc:docMk/>
            <pc:sldMk cId="3768792304" sldId="260"/>
            <ac:picMk id="8" creationId="{EF155591-AD97-479C-A6AF-CA45CC4A91C6}"/>
          </ac:picMkLst>
        </pc:picChg>
      </pc:sldChg>
      <pc:sldChg chg="addSp delSp modSp add replId">
        <pc:chgData name="Lila Nelson" userId="S::lnelson@revisionenergy.com::c8cb2605-921f-49f1-874b-1e00a641dc4d" providerId="AD" clId="Web-{C5A072C1-EBC2-4ACE-8623-FDCC07B5F3DF}" dt="2021-07-19T13:37:20.296" v="559" actId="1076"/>
        <pc:sldMkLst>
          <pc:docMk/>
          <pc:sldMk cId="2228640376" sldId="261"/>
        </pc:sldMkLst>
        <pc:spChg chg="mod">
          <ac:chgData name="Lila Nelson" userId="S::lnelson@revisionenergy.com::c8cb2605-921f-49f1-874b-1e00a641dc4d" providerId="AD" clId="Web-{C5A072C1-EBC2-4ACE-8623-FDCC07B5F3DF}" dt="2021-07-19T13:30:38.992" v="390" actId="20577"/>
          <ac:spMkLst>
            <pc:docMk/>
            <pc:sldMk cId="2228640376" sldId="261"/>
            <ac:spMk id="2" creationId="{66B940F4-40D0-4CF7-96FA-0C490ED71B74}"/>
          </ac:spMkLst>
        </pc:spChg>
        <pc:spChg chg="mod">
          <ac:chgData name="Lila Nelson" userId="S::lnelson@revisionenergy.com::c8cb2605-921f-49f1-874b-1e00a641dc4d" providerId="AD" clId="Web-{C5A072C1-EBC2-4ACE-8623-FDCC07B5F3DF}" dt="2021-07-19T13:32:28.959" v="513" actId="14100"/>
          <ac:spMkLst>
            <pc:docMk/>
            <pc:sldMk cId="2228640376" sldId="261"/>
            <ac:spMk id="4" creationId="{850D0B4D-CAA6-44F4-A779-85E8E49FDC6C}"/>
          </ac:spMkLst>
        </pc:spChg>
        <pc:spChg chg="add mod">
          <ac:chgData name="Lila Nelson" userId="S::lnelson@revisionenergy.com::c8cb2605-921f-49f1-874b-1e00a641dc4d" providerId="AD" clId="Web-{C5A072C1-EBC2-4ACE-8623-FDCC07B5F3DF}" dt="2021-07-19T13:36:09.673" v="548" actId="1076"/>
          <ac:spMkLst>
            <pc:docMk/>
            <pc:sldMk cId="2228640376" sldId="261"/>
            <ac:spMk id="6" creationId="{62AECA10-5E5F-48F4-BCE5-AD546526ADD7}"/>
          </ac:spMkLst>
        </pc:spChg>
        <pc:spChg chg="add mod">
          <ac:chgData name="Lila Nelson" userId="S::lnelson@revisionenergy.com::c8cb2605-921f-49f1-874b-1e00a641dc4d" providerId="AD" clId="Web-{C5A072C1-EBC2-4ACE-8623-FDCC07B5F3DF}" dt="2021-07-19T13:37:20.296" v="559" actId="1076"/>
          <ac:spMkLst>
            <pc:docMk/>
            <pc:sldMk cId="2228640376" sldId="261"/>
            <ac:spMk id="8" creationId="{5A0665DF-CE64-434A-A878-13DEC85AAFFF}"/>
          </ac:spMkLst>
        </pc:spChg>
        <pc:picChg chg="del">
          <ac:chgData name="Lila Nelson" userId="S::lnelson@revisionenergy.com::c8cb2605-921f-49f1-874b-1e00a641dc4d" providerId="AD" clId="Web-{C5A072C1-EBC2-4ACE-8623-FDCC07B5F3DF}" dt="2021-07-19T13:29:29.118" v="362"/>
          <ac:picMkLst>
            <pc:docMk/>
            <pc:sldMk cId="2228640376" sldId="261"/>
            <ac:picMk id="3" creationId="{571BE925-D213-42A1-9132-49D5251F4375}"/>
          </ac:picMkLst>
        </pc:picChg>
        <pc:picChg chg="add mod">
          <ac:chgData name="Lila Nelson" userId="S::lnelson@revisionenergy.com::c8cb2605-921f-49f1-874b-1e00a641dc4d" providerId="AD" clId="Web-{C5A072C1-EBC2-4ACE-8623-FDCC07B5F3DF}" dt="2021-07-19T13:29:41.446" v="366" actId="14100"/>
          <ac:picMkLst>
            <pc:docMk/>
            <pc:sldMk cId="2228640376" sldId="261"/>
            <ac:picMk id="5" creationId="{51FB1C64-632E-43D4-8A2C-D4413A75959F}"/>
          </ac:picMkLst>
        </pc:picChg>
        <pc:cxnChg chg="add del mod">
          <ac:chgData name="Lila Nelson" userId="S::lnelson@revisionenergy.com::c8cb2605-921f-49f1-874b-1e00a641dc4d" providerId="AD" clId="Web-{C5A072C1-EBC2-4ACE-8623-FDCC07B5F3DF}" dt="2021-07-19T13:37:18.609" v="552"/>
          <ac:cxnSpMkLst>
            <pc:docMk/>
            <pc:sldMk cId="2228640376" sldId="261"/>
            <ac:cxnSpMk id="7" creationId="{6407B0E8-48DB-4FD4-A1F3-772BFC5BCBCA}"/>
          </ac:cxnSpMkLst>
        </pc:cxnChg>
      </pc:sldChg>
      <pc:sldChg chg="addSp delSp modSp add replId">
        <pc:chgData name="Lila Nelson" userId="S::lnelson@revisionenergy.com::c8cb2605-921f-49f1-874b-1e00a641dc4d" providerId="AD" clId="Web-{C5A072C1-EBC2-4ACE-8623-FDCC07B5F3DF}" dt="2021-07-19T13:50:00.719" v="672"/>
        <pc:sldMkLst>
          <pc:docMk/>
          <pc:sldMk cId="2134993929" sldId="262"/>
        </pc:sldMkLst>
        <pc:spChg chg="mod">
          <ac:chgData name="Lila Nelson" userId="S::lnelson@revisionenergy.com::c8cb2605-921f-49f1-874b-1e00a641dc4d" providerId="AD" clId="Web-{C5A072C1-EBC2-4ACE-8623-FDCC07B5F3DF}" dt="2021-07-19T13:48:17.190" v="666" actId="20577"/>
          <ac:spMkLst>
            <pc:docMk/>
            <pc:sldMk cId="2134993929" sldId="262"/>
            <ac:spMk id="4" creationId="{850D0B4D-CAA6-44F4-A779-85E8E49FDC6C}"/>
          </ac:spMkLst>
        </pc:spChg>
        <pc:spChg chg="del">
          <ac:chgData name="Lila Nelson" userId="S::lnelson@revisionenergy.com::c8cb2605-921f-49f1-874b-1e00a641dc4d" providerId="AD" clId="Web-{C5A072C1-EBC2-4ACE-8623-FDCC07B5F3DF}" dt="2021-07-19T13:47:26.034" v="561"/>
          <ac:spMkLst>
            <pc:docMk/>
            <pc:sldMk cId="2134993929" sldId="262"/>
            <ac:spMk id="6" creationId="{62AECA10-5E5F-48F4-BCE5-AD546526ADD7}"/>
          </ac:spMkLst>
        </pc:spChg>
        <pc:spChg chg="del">
          <ac:chgData name="Lila Nelson" userId="S::lnelson@revisionenergy.com::c8cb2605-921f-49f1-874b-1e00a641dc4d" providerId="AD" clId="Web-{C5A072C1-EBC2-4ACE-8623-FDCC07B5F3DF}" dt="2021-07-19T13:47:34.347" v="562"/>
          <ac:spMkLst>
            <pc:docMk/>
            <pc:sldMk cId="2134993929" sldId="262"/>
            <ac:spMk id="8" creationId="{5A0665DF-CE64-434A-A878-13DEC85AAFFF}"/>
          </ac:spMkLst>
        </pc:spChg>
        <pc:picChg chg="add mod">
          <ac:chgData name="Lila Nelson" userId="S::lnelson@revisionenergy.com::c8cb2605-921f-49f1-874b-1e00a641dc4d" providerId="AD" clId="Web-{C5A072C1-EBC2-4ACE-8623-FDCC07B5F3DF}" dt="2021-07-19T13:49:03.501" v="671" actId="14100"/>
          <ac:picMkLst>
            <pc:docMk/>
            <pc:sldMk cId="2134993929" sldId="262"/>
            <ac:picMk id="3" creationId="{0797CF9A-7A32-46CC-8357-2149727F8924}"/>
          </ac:picMkLst>
        </pc:picChg>
        <pc:picChg chg="del">
          <ac:chgData name="Lila Nelson" userId="S::lnelson@revisionenergy.com::c8cb2605-921f-49f1-874b-1e00a641dc4d" providerId="AD" clId="Web-{C5A072C1-EBC2-4ACE-8623-FDCC07B5F3DF}" dt="2021-07-19T13:48:52.142" v="667"/>
          <ac:picMkLst>
            <pc:docMk/>
            <pc:sldMk cId="2134993929" sldId="262"/>
            <ac:picMk id="5" creationId="{51FB1C64-632E-43D4-8A2C-D4413A75959F}"/>
          </ac:picMkLst>
        </pc:picChg>
        <pc:picChg chg="add mod">
          <ac:chgData name="Lila Nelson" userId="S::lnelson@revisionenergy.com::c8cb2605-921f-49f1-874b-1e00a641dc4d" providerId="AD" clId="Web-{C5A072C1-EBC2-4ACE-8623-FDCC07B5F3DF}" dt="2021-07-19T13:50:00.719" v="672"/>
          <ac:picMkLst>
            <pc:docMk/>
            <pc:sldMk cId="2134993929" sldId="262"/>
            <ac:picMk id="7" creationId="{0127AA38-A882-4E9A-9078-EAA2F634BD1A}"/>
          </ac:picMkLst>
        </pc:picChg>
      </pc:sldChg>
      <pc:sldMasterChg chg="del delSldLayout">
        <pc:chgData name="Lila Nelson" userId="S::lnelson@revisionenergy.com::c8cb2605-921f-49f1-874b-1e00a641dc4d" providerId="AD" clId="Web-{C5A072C1-EBC2-4ACE-8623-FDCC07B5F3DF}" dt="2021-07-16T14:53:43.899" v="0"/>
        <pc:sldMasterMkLst>
          <pc:docMk/>
          <pc:sldMasterMk cId="2460954070" sldId="2147483660"/>
        </pc:sldMasterMkLst>
        <pc:sldLayoutChg chg="del">
          <pc:chgData name="Lila Nelson" userId="S::lnelson@revisionenergy.com::c8cb2605-921f-49f1-874b-1e00a641dc4d" providerId="AD" clId="Web-{C5A072C1-EBC2-4ACE-8623-FDCC07B5F3DF}" dt="2021-07-16T14:53:43.899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ila Nelson" userId="S::lnelson@revisionenergy.com::c8cb2605-921f-49f1-874b-1e00a641dc4d" providerId="AD" clId="Web-{C5A072C1-EBC2-4ACE-8623-FDCC07B5F3DF}" dt="2021-07-16T14:53:43.899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ila Nelson" userId="S::lnelson@revisionenergy.com::c8cb2605-921f-49f1-874b-1e00a641dc4d" providerId="AD" clId="Web-{C5A072C1-EBC2-4ACE-8623-FDCC07B5F3DF}" dt="2021-07-16T14:53:43.899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ila Nelson" userId="S::lnelson@revisionenergy.com::c8cb2605-921f-49f1-874b-1e00a641dc4d" providerId="AD" clId="Web-{C5A072C1-EBC2-4ACE-8623-FDCC07B5F3DF}" dt="2021-07-16T14:53:43.899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ila Nelson" userId="S::lnelson@revisionenergy.com::c8cb2605-921f-49f1-874b-1e00a641dc4d" providerId="AD" clId="Web-{C5A072C1-EBC2-4ACE-8623-FDCC07B5F3DF}" dt="2021-07-16T14:53:43.899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ila Nelson" userId="S::lnelson@revisionenergy.com::c8cb2605-921f-49f1-874b-1e00a641dc4d" providerId="AD" clId="Web-{C5A072C1-EBC2-4ACE-8623-FDCC07B5F3DF}" dt="2021-07-16T14:53:43.899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ila Nelson" userId="S::lnelson@revisionenergy.com::c8cb2605-921f-49f1-874b-1e00a641dc4d" providerId="AD" clId="Web-{C5A072C1-EBC2-4ACE-8623-FDCC07B5F3DF}" dt="2021-07-16T14:53:43.899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ila Nelson" userId="S::lnelson@revisionenergy.com::c8cb2605-921f-49f1-874b-1e00a641dc4d" providerId="AD" clId="Web-{C5A072C1-EBC2-4ACE-8623-FDCC07B5F3DF}" dt="2021-07-16T14:53:43.899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ila Nelson" userId="S::lnelson@revisionenergy.com::c8cb2605-921f-49f1-874b-1e00a641dc4d" providerId="AD" clId="Web-{C5A072C1-EBC2-4ACE-8623-FDCC07B5F3DF}" dt="2021-07-16T14:53:43.899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ila Nelson" userId="S::lnelson@revisionenergy.com::c8cb2605-921f-49f1-874b-1e00a641dc4d" providerId="AD" clId="Web-{C5A072C1-EBC2-4ACE-8623-FDCC07B5F3DF}" dt="2021-07-16T14:53:43.899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ila Nelson" userId="S::lnelson@revisionenergy.com::c8cb2605-921f-49f1-874b-1e00a641dc4d" providerId="AD" clId="Web-{C5A072C1-EBC2-4ACE-8623-FDCC07B5F3DF}" dt="2021-07-16T14:53:43.899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Lila Nelson" userId="S::lnelson@revisionenergy.com::c8cb2605-921f-49f1-874b-1e00a641dc4d" providerId="AD" clId="Web-{C5A072C1-EBC2-4ACE-8623-FDCC07B5F3DF}" dt="2021-07-16T14:54:00.821" v="2"/>
        <pc:sldMasterMkLst>
          <pc:docMk/>
          <pc:sldMasterMk cId="399426082" sldId="2147483672"/>
        </pc:sldMasterMkLst>
        <pc:sldLayoutChg chg="add del mod replId">
          <pc:chgData name="Lila Nelson" userId="S::lnelson@revisionenergy.com::c8cb2605-921f-49f1-874b-1e00a641dc4d" providerId="AD" clId="Web-{C5A072C1-EBC2-4ACE-8623-FDCC07B5F3DF}" dt="2021-07-16T14:54:00.821" v="2"/>
          <pc:sldLayoutMkLst>
            <pc:docMk/>
            <pc:sldMasterMk cId="399426082" sldId="2147483672"/>
            <pc:sldLayoutMk cId="3737501589" sldId="2147483673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0.821" v="2"/>
          <pc:sldLayoutMkLst>
            <pc:docMk/>
            <pc:sldMasterMk cId="399426082" sldId="2147483672"/>
            <pc:sldLayoutMk cId="3314180946" sldId="2147483674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0.821" v="2"/>
          <pc:sldLayoutMkLst>
            <pc:docMk/>
            <pc:sldMasterMk cId="399426082" sldId="2147483672"/>
            <pc:sldLayoutMk cId="3488644112" sldId="2147483675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0.821" v="2"/>
          <pc:sldLayoutMkLst>
            <pc:docMk/>
            <pc:sldMasterMk cId="399426082" sldId="2147483672"/>
            <pc:sldLayoutMk cId="1156985379" sldId="2147483676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0.821" v="2"/>
          <pc:sldLayoutMkLst>
            <pc:docMk/>
            <pc:sldMasterMk cId="399426082" sldId="2147483672"/>
            <pc:sldLayoutMk cId="344198652" sldId="2147483677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0.821" v="2"/>
          <pc:sldLayoutMkLst>
            <pc:docMk/>
            <pc:sldMasterMk cId="399426082" sldId="2147483672"/>
            <pc:sldLayoutMk cId="2780029985" sldId="2147483678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0.821" v="2"/>
          <pc:sldLayoutMkLst>
            <pc:docMk/>
            <pc:sldMasterMk cId="399426082" sldId="2147483672"/>
            <pc:sldLayoutMk cId="2538613723" sldId="2147483679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0.821" v="2"/>
          <pc:sldLayoutMkLst>
            <pc:docMk/>
            <pc:sldMasterMk cId="399426082" sldId="2147483672"/>
            <pc:sldLayoutMk cId="4155301876" sldId="2147483680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0.821" v="2"/>
          <pc:sldLayoutMkLst>
            <pc:docMk/>
            <pc:sldMasterMk cId="399426082" sldId="2147483672"/>
            <pc:sldLayoutMk cId="3468968593" sldId="2147483681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0.821" v="2"/>
          <pc:sldLayoutMkLst>
            <pc:docMk/>
            <pc:sldMasterMk cId="399426082" sldId="2147483672"/>
            <pc:sldLayoutMk cId="1063529422" sldId="2147483682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0.821" v="2"/>
          <pc:sldLayoutMkLst>
            <pc:docMk/>
            <pc:sldMasterMk cId="399426082" sldId="2147483672"/>
            <pc:sldLayoutMk cId="3874658546" sldId="2147483683"/>
          </pc:sldLayoutMkLst>
        </pc:sldLayoutChg>
      </pc:sldMasterChg>
      <pc:sldMasterChg chg="add del addSldLayout delSldLayout modSldLayout">
        <pc:chgData name="Lila Nelson" userId="S::lnelson@revisionenergy.com::c8cb2605-921f-49f1-874b-1e00a641dc4d" providerId="AD" clId="Web-{C5A072C1-EBC2-4ACE-8623-FDCC07B5F3DF}" dt="2021-07-16T14:54:08.009" v="3"/>
        <pc:sldMasterMkLst>
          <pc:docMk/>
          <pc:sldMasterMk cId="75845270" sldId="2147483684"/>
        </pc:sldMasterMkLst>
        <pc:sldLayoutChg chg="add del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75845270" sldId="2147483684"/>
            <pc:sldLayoutMk cId="1926806317" sldId="2147483685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75845270" sldId="2147483684"/>
            <pc:sldLayoutMk cId="1774602880" sldId="2147483686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75845270" sldId="2147483684"/>
            <pc:sldLayoutMk cId="3438407138" sldId="2147483687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75845270" sldId="2147483684"/>
            <pc:sldLayoutMk cId="224740231" sldId="2147483688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75845270" sldId="2147483684"/>
            <pc:sldLayoutMk cId="2605156429" sldId="2147483689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75845270" sldId="2147483684"/>
            <pc:sldLayoutMk cId="3666574938" sldId="2147483690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75845270" sldId="2147483684"/>
            <pc:sldLayoutMk cId="773837294" sldId="2147483691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75845270" sldId="2147483684"/>
            <pc:sldLayoutMk cId="2536478204" sldId="2147483692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75845270" sldId="2147483684"/>
            <pc:sldLayoutMk cId="2513761099" sldId="2147483693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75845270" sldId="2147483684"/>
            <pc:sldLayoutMk cId="3788651669" sldId="2147483694"/>
          </pc:sldLayoutMkLst>
        </pc:sldLayoutChg>
        <pc:sldLayoutChg chg="add del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75845270" sldId="2147483684"/>
            <pc:sldLayoutMk cId="2276701668" sldId="2147483695"/>
          </pc:sldLayoutMkLst>
        </pc:sldLayoutChg>
      </pc:sldMasterChg>
      <pc:sldMasterChg chg="add addSldLayout modSldLayout">
        <pc:chgData name="Lila Nelson" userId="S::lnelson@revisionenergy.com::c8cb2605-921f-49f1-874b-1e00a641dc4d" providerId="AD" clId="Web-{C5A072C1-EBC2-4ACE-8623-FDCC07B5F3DF}" dt="2021-07-16T14:54:08.009" v="3"/>
        <pc:sldMasterMkLst>
          <pc:docMk/>
          <pc:sldMasterMk cId="2705366301" sldId="2147483696"/>
        </pc:sldMasterMkLst>
        <pc:sldLayoutChg chg="add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2705366301" sldId="2147483696"/>
            <pc:sldLayoutMk cId="157060279" sldId="2147483697"/>
          </pc:sldLayoutMkLst>
        </pc:sldLayoutChg>
        <pc:sldLayoutChg chg="add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2705366301" sldId="2147483696"/>
            <pc:sldLayoutMk cId="3315439112" sldId="2147483698"/>
          </pc:sldLayoutMkLst>
        </pc:sldLayoutChg>
        <pc:sldLayoutChg chg="add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2705366301" sldId="2147483696"/>
            <pc:sldLayoutMk cId="2780311130" sldId="2147483699"/>
          </pc:sldLayoutMkLst>
        </pc:sldLayoutChg>
        <pc:sldLayoutChg chg="add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2705366301" sldId="2147483696"/>
            <pc:sldLayoutMk cId="1977601246" sldId="2147483700"/>
          </pc:sldLayoutMkLst>
        </pc:sldLayoutChg>
        <pc:sldLayoutChg chg="add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2705366301" sldId="2147483696"/>
            <pc:sldLayoutMk cId="760154275" sldId="2147483701"/>
          </pc:sldLayoutMkLst>
        </pc:sldLayoutChg>
        <pc:sldLayoutChg chg="add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2705366301" sldId="2147483696"/>
            <pc:sldLayoutMk cId="1909241944" sldId="2147483702"/>
          </pc:sldLayoutMkLst>
        </pc:sldLayoutChg>
        <pc:sldLayoutChg chg="add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2705366301" sldId="2147483696"/>
            <pc:sldLayoutMk cId="1078605687" sldId="2147483703"/>
          </pc:sldLayoutMkLst>
        </pc:sldLayoutChg>
        <pc:sldLayoutChg chg="add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2705366301" sldId="2147483696"/>
            <pc:sldLayoutMk cId="3552121956" sldId="2147483704"/>
          </pc:sldLayoutMkLst>
        </pc:sldLayoutChg>
        <pc:sldLayoutChg chg="add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2705366301" sldId="2147483696"/>
            <pc:sldLayoutMk cId="1572238912" sldId="2147483705"/>
          </pc:sldLayoutMkLst>
        </pc:sldLayoutChg>
        <pc:sldLayoutChg chg="add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2705366301" sldId="2147483696"/>
            <pc:sldLayoutMk cId="224580520" sldId="2147483706"/>
          </pc:sldLayoutMkLst>
        </pc:sldLayoutChg>
        <pc:sldLayoutChg chg="add mod replId">
          <pc:chgData name="Lila Nelson" userId="S::lnelson@revisionenergy.com::c8cb2605-921f-49f1-874b-1e00a641dc4d" providerId="AD" clId="Web-{C5A072C1-EBC2-4ACE-8623-FDCC07B5F3DF}" dt="2021-07-16T14:54:08.009" v="3"/>
          <pc:sldLayoutMkLst>
            <pc:docMk/>
            <pc:sldMasterMk cId="2705366301" sldId="2147483696"/>
            <pc:sldLayoutMk cId="1664242840" sldId="214748370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2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9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7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4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5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1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6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5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3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revisionenergy.com/videos/?wchannelid=ayz3xaawtr&amp;wmediaid=xwouvgpt72" TargetMode="External"/><Relationship Id="rId5" Type="http://schemas.openxmlformats.org/officeDocument/2006/relationships/hyperlink" Target="https://www.revisionenergy.com/videos/?wchannelid=ayz3xaawtr&amp;wmediaid=yhe3vzl4ia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ionenergy.com/videos/?wchannelid=ayz3xaawtr&amp;wmediaid=wis8hj1zip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sionenergy.com/videos/?wchannelid=ayz3xaawtr&amp;wmediaid=xny249pooh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0600">
                <a:solidFill>
                  <a:schemeClr val="accent1">
                    <a:lumMod val="75000"/>
                  </a:schemeClr>
                </a:solidFill>
                <a:latin typeface="Calibri"/>
                <a:cs typeface="Calibri Light"/>
              </a:rPr>
              <a:t>WHAT IS SOLAR POWER?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By: Lila Nelson</a:t>
            </a:r>
          </a:p>
          <a:p>
            <a:pPr algn="l"/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Marketing Intern, </a:t>
            </a:r>
            <a:r>
              <a:rPr lang="en-US" sz="220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ReVision</a:t>
            </a: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 Energy</a:t>
            </a:r>
          </a:p>
          <a:p>
            <a:pPr algn="l"/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UNH Sustainability Fellow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AB12D965-F124-4ACD-91B0-6AFB110FD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940F4-40D0-4CF7-96FA-0C490ED7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11" y="1913950"/>
            <a:ext cx="4787542" cy="13546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0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How Does Solar Power Work?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D0B4D-CAA6-44F4-A779-85E8E49F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454" y="3024667"/>
            <a:ext cx="5200238" cy="37509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accent1">
                    <a:lumMod val="75000"/>
                  </a:schemeClr>
                </a:solidFill>
              </a:rPr>
              <a:t>Solar power is collected using solar panels</a:t>
            </a:r>
            <a:endParaRPr lang="en-US" sz="21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accent1">
                    <a:lumMod val="75000"/>
                  </a:schemeClr>
                </a:solidFill>
              </a:rPr>
              <a:t>These solar panels can be installed pretty much anywhere</a:t>
            </a:r>
            <a:endParaRPr lang="en-US" sz="21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accent1">
                    <a:lumMod val="75000"/>
                  </a:schemeClr>
                </a:solidFill>
              </a:rPr>
              <a:t>They take heat energy as DC electricity and convert it into AC electricity, which is usable in our homes</a:t>
            </a:r>
            <a:endParaRPr lang="en-US" sz="21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accent1">
                    <a:lumMod val="75000"/>
                  </a:schemeClr>
                </a:solidFill>
              </a:rPr>
              <a:t>These panels are directly connected to our home and feed us power in real time!</a:t>
            </a:r>
            <a:endParaRPr lang="en-US" sz="21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1149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40F4-40D0-4CF7-96FA-0C490ED7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527133"/>
            <a:ext cx="4668257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000" kern="12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Where can Solar be used?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CBA9C680-9E9E-4A68-844A-3845FC17D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" r="-1" b="-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3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ADC8DECC-DE9F-4495-9FAD-20422AD66B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8" r="4" b="4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873FB199-BDDE-46DF-B569-A1303B8F2A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0" r="17251" b="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D0B4D-CAA6-44F4-A779-85E8E49F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0296" y="2014733"/>
            <a:ext cx="4668256" cy="36460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Solar can be used throughout your house to power many things... i.e.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appliances, devices, tools</a:t>
            </a:r>
            <a:endParaRPr lang="en-US" sz="18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 panose="020F0502020204030204"/>
              </a:rPr>
              <a:t>Solar can also be used to power air source heat pumps which can heat and cool your home in place of central air/heating</a:t>
            </a:r>
            <a:endParaRPr lang="en-US" sz="22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Solar can also power charging devices for electric vehicles</a:t>
            </a:r>
            <a:endParaRPr lang="en-US" sz="22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D1CEE-079D-4344-A52D-6F96B77C2634}"/>
              </a:ext>
            </a:extLst>
          </p:cNvPr>
          <p:cNvSpPr txBox="1"/>
          <p:nvPr/>
        </p:nvSpPr>
        <p:spPr>
          <a:xfrm>
            <a:off x="5438775" y="5593555"/>
            <a:ext cx="66365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5"/>
              </a:rPr>
              <a:t>Heating and Cooling Your Home with Solar - Enjoy the Sun with Us! (revisionenergy.com)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F25052-C951-4EC5-ADDC-8F44A56AE6A7}"/>
              </a:ext>
            </a:extLst>
          </p:cNvPr>
          <p:cNvSpPr txBox="1"/>
          <p:nvPr/>
        </p:nvSpPr>
        <p:spPr>
          <a:xfrm>
            <a:off x="5438775" y="6296024"/>
            <a:ext cx="63269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6"/>
              </a:rPr>
              <a:t>Driving on Sunshine - Enjoy the Sun with Us! (revisionenergy.com)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56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940F4-40D0-4CF7-96FA-0C490ED7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640080"/>
            <a:ext cx="4735545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Where can Solar be used?</a:t>
            </a:r>
            <a:endParaRPr lang="en-US" sz="5000" kern="120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D0B4D-CAA6-44F4-A779-85E8E49F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842" y="2660904"/>
            <a:ext cx="3878295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Solar power can also be stored in battery packs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This allows solar to be used at night or when it's storming- times our solar panels won't be able to generate enough power to keep our lights on!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C6C25E47-055D-4D7C-A15F-7697F60BC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995" y="347189"/>
            <a:ext cx="6076948" cy="4044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47C87A-7E7E-4920-87F1-6F0B309CFC15}"/>
              </a:ext>
            </a:extLst>
          </p:cNvPr>
          <p:cNvSpPr txBox="1"/>
          <p:nvPr/>
        </p:nvSpPr>
        <p:spPr>
          <a:xfrm>
            <a:off x="4795838" y="5605461"/>
            <a:ext cx="73985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3"/>
              </a:rPr>
              <a:t>Battery Backup to Solar Power - Enjoy the Sun with Us! (revisionenergy.com)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9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940F4-40D0-4CF7-96FA-0C490ED7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446737"/>
            <a:ext cx="4280620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Extra Solar Power</a:t>
            </a:r>
            <a:endParaRPr lang="en-US" sz="5000" kern="120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D0B4D-CAA6-44F4-A779-85E8E49F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842" y="2535800"/>
            <a:ext cx="3878295" cy="41620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What if you produce more solar power than you need to power your home?</a:t>
            </a:r>
            <a:endParaRPr lang="en-US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 panose="020F0502020204030204"/>
              </a:rPr>
              <a:t>Extra power gets fed to your neighbors so they power their houses partially on clean energy!</a:t>
            </a:r>
            <a:endParaRPr lang="en-US" sz="22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 panose="020F0502020204030204"/>
              </a:rPr>
              <a:t>You receive credits for your energy contribution and then can spend them when needed</a:t>
            </a:r>
            <a:endParaRPr lang="en-US" sz="22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cs typeface="Calibri" panose="020F0502020204030204"/>
            </a:endParaRP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E6853E3F-1C92-498C-B25C-6C3EC4C2A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94" y="227907"/>
            <a:ext cx="5802572" cy="352442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3EBFC61-84C5-415F-862F-3559AE2BABC5}"/>
              </a:ext>
            </a:extLst>
          </p:cNvPr>
          <p:cNvSpPr/>
          <p:nvPr/>
        </p:nvSpPr>
        <p:spPr>
          <a:xfrm rot="-1740000">
            <a:off x="4425767" y="5482280"/>
            <a:ext cx="1595436" cy="285751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06FA92DD-5C75-47FA-99BA-7253038BBD8A}"/>
              </a:ext>
            </a:extLst>
          </p:cNvPr>
          <p:cNvSpPr/>
          <p:nvPr/>
        </p:nvSpPr>
        <p:spPr>
          <a:xfrm>
            <a:off x="6095324" y="3850021"/>
            <a:ext cx="2381248" cy="177402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Net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cs typeface="Calibri"/>
              </a:rPr>
              <a:t>Metering!</a:t>
            </a:r>
            <a:endParaRPr lang="en-US" b="1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19976-4A1C-4C20-A12B-BA2FC0A2BC08}"/>
              </a:ext>
            </a:extLst>
          </p:cNvPr>
          <p:cNvSpPr txBox="1"/>
          <p:nvPr/>
        </p:nvSpPr>
        <p:spPr>
          <a:xfrm>
            <a:off x="9603475" y="5770728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563C1"/>
                </a:solidFill>
                <a:cs typeface="Segoe UI"/>
                <a:hlinkClick r:id="rId3"/>
              </a:rPr>
              <a:t>How Solar Power Works - Enjoy the Sun with Us! (revisionenergy.com)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940F4-40D0-4CF7-96FA-0C490ED7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Community Solar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D0B4D-CAA6-44F4-A779-85E8E49F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8802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Solar power can also be used in unconventional ways and wider-spread ways!</a:t>
            </a:r>
            <a:endParaRPr lang="en-US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Sheep &amp; Solar allows people to lease solar panels on offsite properties </a:t>
            </a:r>
            <a:endParaRPr lang="en-US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Solar is also used to power businesses, schools, even entire towns!</a:t>
            </a:r>
            <a:endParaRPr lang="en-US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cs typeface="Calibri" panose="020F0502020204030204"/>
            </a:endParaRPr>
          </a:p>
        </p:txBody>
      </p:sp>
      <p:pic>
        <p:nvPicPr>
          <p:cNvPr id="5" name="Picture 8" descr="A picture containing grass, outdoor, sky, grazing&#10;&#10;Description automatically generated">
            <a:extLst>
              <a:ext uri="{FF2B5EF4-FFF2-40B4-BE49-F238E27FC236}">
                <a16:creationId xmlns:a16="http://schemas.microsoft.com/office/drawing/2014/main" id="{4816D9D4-43B1-4842-9FE3-B89525063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9" r="1660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031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940F4-40D0-4CF7-96FA-0C490ED7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1" y="325369"/>
            <a:ext cx="4963913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More Community Solar?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D0B4D-CAA6-44F4-A779-85E8E49F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8802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Solar power can also charge electric vehicles, on a larger scale</a:t>
            </a:r>
            <a:endParaRPr lang="en-US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 panose="020F0502020204030204"/>
              </a:rPr>
              <a:t>Carports to charge EVs and shade cars are great multipurpose structures</a:t>
            </a:r>
            <a:endParaRPr lang="en-US" sz="22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cs typeface="Calibri" panose="020F0502020204030204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CE72456-8719-4044-A08E-6593AA0DF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244" y="177754"/>
            <a:ext cx="5313528" cy="332725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4EF3062-689A-4E8C-8DA5-40DF90681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648466"/>
            <a:ext cx="5088730" cy="28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6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D0B4D-CAA6-44F4-A779-85E8E49F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2624962"/>
            <a:ext cx="4929556" cy="3538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How long do solar panels last?</a:t>
            </a:r>
          </a:p>
          <a:p>
            <a:pPr marL="400050"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What happens after a solar panel stops working? Where does it go?</a:t>
            </a:r>
            <a:endParaRPr lang="en-US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400050" indent="-228600">
              <a:buFont typeface="Arial" panose="020B0604020202020204" pitchFamily="34" charset="0"/>
              <a:buChar char="•"/>
            </a:pPr>
            <a:endParaRPr lang="en-US" sz="2000">
              <a:cs typeface="Calibri" panose="020F0502020204030204"/>
            </a:endParaRPr>
          </a:p>
          <a:p>
            <a:pPr marL="400050" indent="-228600">
              <a:buFont typeface="Arial" panose="020B0604020202020204" pitchFamily="34" charset="0"/>
              <a:buChar char="•"/>
            </a:pPr>
            <a:endParaRPr lang="en-US" sz="2000"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cs typeface="Calibri" panose="020F0502020204030204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FECB8B4D-C280-4790-8081-85D9BC89D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58" b="-2"/>
          <a:stretch/>
        </p:blipFill>
        <p:spPr>
          <a:xfrm>
            <a:off x="6746841" y="3522423"/>
            <a:ext cx="4853685" cy="2934000"/>
          </a:xfrm>
          <a:prstGeom prst="rect">
            <a:avLst/>
          </a:prstGeom>
        </p:spPr>
      </p:pic>
      <p:pic>
        <p:nvPicPr>
          <p:cNvPr id="6" name="Picture 6" descr="A picture containing person, outdoor, sky, person&#10;&#10;Description automatically generated">
            <a:extLst>
              <a:ext uri="{FF2B5EF4-FFF2-40B4-BE49-F238E27FC236}">
                <a16:creationId xmlns:a16="http://schemas.microsoft.com/office/drawing/2014/main" id="{573F5CC4-96D4-4037-B13D-DB8D71170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9355"/>
          <a:stretch/>
        </p:blipFill>
        <p:spPr>
          <a:xfrm>
            <a:off x="6746841" y="359383"/>
            <a:ext cx="4853685" cy="2936699"/>
          </a:xfrm>
          <a:prstGeom prst="rect">
            <a:avLst/>
          </a:prstGeom>
        </p:spPr>
      </p:pic>
      <p:sp>
        <p:nvSpPr>
          <p:cNvPr id="9" name="Ribbon: Tilted Up 8">
            <a:extLst>
              <a:ext uri="{FF2B5EF4-FFF2-40B4-BE49-F238E27FC236}">
                <a16:creationId xmlns:a16="http://schemas.microsoft.com/office/drawing/2014/main" id="{0A012D7F-CA4F-42D1-9506-19E1D8A64284}"/>
              </a:ext>
            </a:extLst>
          </p:cNvPr>
          <p:cNvSpPr/>
          <p:nvPr/>
        </p:nvSpPr>
        <p:spPr>
          <a:xfrm>
            <a:off x="225363" y="598552"/>
            <a:ext cx="6024559" cy="111918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cs typeface="Calibri"/>
              </a:rPr>
              <a:t>Solar Fun </a:t>
            </a:r>
            <a:r>
              <a:rPr lang="en-US" sz="3600">
                <a:solidFill>
                  <a:schemeClr val="accent1">
                    <a:lumMod val="20000"/>
                    <a:lumOff val="80000"/>
                  </a:schemeClr>
                </a:solidFill>
                <a:cs typeface="Calibri"/>
              </a:rPr>
              <a:t>Facts</a:t>
            </a:r>
            <a:endParaRPr lang="en-US" sz="36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97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D0B4D-CAA6-44F4-A779-85E8E49F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85750">
              <a:buChar char="•"/>
            </a:pPr>
            <a:r>
              <a:rPr lang="en-US" sz="2200">
                <a:solidFill>
                  <a:schemeClr val="accent5">
                    <a:lumMod val="50000"/>
                  </a:schemeClr>
                </a:solidFill>
                <a:cs typeface="Calibri"/>
              </a:rPr>
              <a:t>What do we do when it storms and it's cloudy?</a:t>
            </a:r>
            <a:endParaRPr lang="en-US" sz="180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285750">
              <a:buChar char="•"/>
            </a:pPr>
            <a:endParaRPr lang="en-US" sz="22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57200" indent="-285750">
              <a:buChar char="•"/>
            </a:pPr>
            <a:r>
              <a:rPr lang="en-US" sz="2200">
                <a:solidFill>
                  <a:schemeClr val="accent5">
                    <a:lumMod val="50000"/>
                  </a:schemeClr>
                </a:solidFill>
                <a:cs typeface="Calibri"/>
              </a:rPr>
              <a:t>Do solar panels work in the cold wintertime? Is the sun still generating heat during that half of the year?</a:t>
            </a:r>
            <a:endParaRPr lang="en-US" sz="22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  <a:p>
            <a:pPr marL="400050"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marL="400050"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A picture containing sky&#10;&#10;Description automatically generated">
            <a:extLst>
              <a:ext uri="{FF2B5EF4-FFF2-40B4-BE49-F238E27FC236}">
                <a16:creationId xmlns:a16="http://schemas.microsoft.com/office/drawing/2014/main" id="{66F8EEC8-2D56-43C0-949C-0314C988E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6" r="27470" b="-1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B9F8E52-7969-40C9-BE2E-A95AA494C5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81" r="25858" b="-2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D19F0885-7901-4809-85FB-50F2433218D7}"/>
              </a:ext>
            </a:extLst>
          </p:cNvPr>
          <p:cNvSpPr/>
          <p:nvPr/>
        </p:nvSpPr>
        <p:spPr>
          <a:xfrm>
            <a:off x="225363" y="598552"/>
            <a:ext cx="6024559" cy="111918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cs typeface="Calibri"/>
              </a:rPr>
              <a:t>Solar Fun </a:t>
            </a:r>
            <a:r>
              <a:rPr lang="en-US" sz="3600">
                <a:solidFill>
                  <a:schemeClr val="accent1">
                    <a:lumMod val="20000"/>
                    <a:lumOff val="80000"/>
                  </a:schemeClr>
                </a:solidFill>
                <a:cs typeface="Calibri"/>
              </a:rPr>
              <a:t>Facts</a:t>
            </a:r>
            <a:endParaRPr lang="en-US" sz="36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03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B31B7-538F-4E16-8BE7-546752D9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About </a:t>
            </a:r>
            <a:r>
              <a:rPr lang="en-US" sz="5000" kern="120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ReVision</a:t>
            </a:r>
            <a:r>
              <a:rPr lang="en-US" sz="5000" kern="12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Energy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33E568-0753-4ABC-A2F1-2300A5915CBC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accent1">
                    <a:lumMod val="75000"/>
                  </a:schemeClr>
                </a:solidFill>
              </a:rPr>
              <a:t>ReVision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 is a Certified B Corporation that follows the moto of "People, Planet, Profit" to ensure their work is not harmful to the environment</a:t>
            </a:r>
            <a:endParaRPr lang="en-US" sz="20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Total of 5 branches across New England with over 300 employees</a:t>
            </a:r>
            <a:endParaRPr lang="en-US" sz="20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Won several awards including #1 Rooftop Installer in Northern New England, Greenest Contractor, Business of the Year, and Best of the World B Corp</a:t>
            </a:r>
            <a:endParaRPr lang="en-US" sz="20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Picture 21" descr="Logo&#10;&#10;Description automatically generated">
            <a:extLst>
              <a:ext uri="{FF2B5EF4-FFF2-40B4-BE49-F238E27FC236}">
                <a16:creationId xmlns:a16="http://schemas.microsoft.com/office/drawing/2014/main" id="{37824CF1-58A7-40A5-9169-A252285C4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320340"/>
            <a:ext cx="5458968" cy="42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7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1953E-1AF1-4BE4-B557-EDC93F6B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What are Fossil Fuels?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CD7CBF-825B-4938-849B-D82A63FEB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Created by fossilized plants and animals</a:t>
            </a:r>
          </a:p>
          <a:p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Pressure turns them into resources to be extracted and turned into energy</a:t>
            </a:r>
          </a:p>
        </p:txBody>
      </p:sp>
      <p:pic>
        <p:nvPicPr>
          <p:cNvPr id="6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9A074F9-2C5B-4BB1-AB47-67FB539D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045" y="640080"/>
            <a:ext cx="6886222" cy="55778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083E69-346F-405B-9DF7-F09848074885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58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940F4-40D0-4CF7-96FA-0C490ED7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Examples of Fossil Fuels</a:t>
            </a: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D0B4D-CAA6-44F4-A779-85E8E49F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Examples of fossil fuels are... coal, oil, natural gas, and nuclear power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Can anybody think of WHERE fossil fuels are used?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71BE925-D213-42A1-9132-49D5251F4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132" y="479010"/>
            <a:ext cx="6903720" cy="4194009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8626A449-7163-4AE2-9C89-541C7568DF11}"/>
              </a:ext>
            </a:extLst>
          </p:cNvPr>
          <p:cNvSpPr/>
          <p:nvPr/>
        </p:nvSpPr>
        <p:spPr>
          <a:xfrm>
            <a:off x="4535961" y="4227465"/>
            <a:ext cx="2941907" cy="223819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Where do </a:t>
            </a:r>
            <a:r>
              <a:rPr lang="en-US" sz="2400">
                <a:cs typeface="Calibri"/>
              </a:rPr>
              <a:t>you use fossil fuels?</a:t>
            </a:r>
            <a:endParaRPr lang="en-US" sz="2400" dirty="0">
              <a:cs typeface="Calibri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6517ADE-8B66-4427-9A56-2FD172E8DB68}"/>
              </a:ext>
            </a:extLst>
          </p:cNvPr>
          <p:cNvSpPr/>
          <p:nvPr/>
        </p:nvSpPr>
        <p:spPr>
          <a:xfrm rot="1620000">
            <a:off x="3402011" y="4882117"/>
            <a:ext cx="978089" cy="295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2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940F4-40D0-4CF7-96FA-0C490ED7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381499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Non-Renewable Resources</a:t>
            </a:r>
            <a:endParaRPr lang="en-US" sz="5000" kern="120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44C0FA-4B24-4EF1-B471-AE6159D0E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19" y="832323"/>
            <a:ext cx="5314949" cy="4800447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A0456C-BB92-49C5-BDB9-83504F7ACE16}"/>
              </a:ext>
            </a:extLst>
          </p:cNvPr>
          <p:cNvSpPr txBox="1">
            <a:spLocks/>
          </p:cNvSpPr>
          <p:nvPr/>
        </p:nvSpPr>
        <p:spPr>
          <a:xfrm>
            <a:off x="642842" y="2807208"/>
            <a:ext cx="3417094" cy="373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Non-renewable resources, also known as fossil fuels are FINITE and will run out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Based on current consumption rates, we have 50-100 years left of different non-renewables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cs typeface="Calibri"/>
              </a:rPr>
              <a:t>Then what?</a:t>
            </a:r>
          </a:p>
        </p:txBody>
      </p:sp>
    </p:spTree>
    <p:extLst>
      <p:ext uri="{BB962C8B-B14F-4D97-AF65-F5344CB8AC3E}">
        <p14:creationId xmlns:p14="http://schemas.microsoft.com/office/powerpoint/2010/main" val="332385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40F4-40D0-4CF7-96FA-0C490ED7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000" kern="12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Non-Renewable Resources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797CF9A-7A32-46CC-8357-2149727F8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3" r="12106" b="-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127AA38-A882-4E9A-9078-EAA2F634B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4" r="13354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Picture 5" descr="A picture containing outdoor, sky, sunset, clouds&#10;&#10;Description automatically generated">
            <a:extLst>
              <a:ext uri="{FF2B5EF4-FFF2-40B4-BE49-F238E27FC236}">
                <a16:creationId xmlns:a16="http://schemas.microsoft.com/office/drawing/2014/main" id="{7CAE9999-D90A-49A2-8533-A47E43EC0B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40" r="8050" b="-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D0B4D-CAA6-44F4-A779-85E8E49F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0296" y="2871982"/>
            <a:ext cx="466825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What could be an alternative?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Not only are non-renewable resources running out...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They are also very bad for the health of us and our environment!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993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940F4-40D0-4CF7-96FA-0C490ED7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Renewable Resources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D0B4D-CAA6-44F4-A779-85E8E49F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Renewable resources are the alternative to fossil fuels!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Renewables are infinite, natural and clean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Examples?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18C6193-5831-4F95-A23F-49F949181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9" r="2505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648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940F4-40D0-4CF7-96FA-0C490ED7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Renewable Resources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D0B4D-CAA6-44F4-A779-85E8E49F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Examples include hydro energy, solar energy, geothermal energy, wind energy &amp; biomass energy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Harnessed with solar panels, wind turbines, heat pumps, dams, etc.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A5795149-9089-4492-8B83-2284F0A6F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1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046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940F4-40D0-4CF7-96FA-0C490ED7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640080"/>
            <a:ext cx="3378233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Why Solar Power?</a:t>
            </a:r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D0B4D-CAA6-44F4-A779-85E8E49F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842" y="2660904"/>
            <a:ext cx="3878295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Solar is ABUNDANT!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The sun provides enough energy in one day to power the whole world for a year</a:t>
            </a:r>
            <a:endParaRPr lang="en-US" sz="22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F04F4E5-7335-4F35-9A62-0886ED29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580" y="1072134"/>
            <a:ext cx="6923436" cy="38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4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WHAT IS SOLAR POWER?</vt:lpstr>
      <vt:lpstr>About ReVision Energy</vt:lpstr>
      <vt:lpstr>What are Fossil Fuels?</vt:lpstr>
      <vt:lpstr>Examples of Fossil Fuels</vt:lpstr>
      <vt:lpstr>Non-Renewable Resources</vt:lpstr>
      <vt:lpstr>Non-Renewable Resources</vt:lpstr>
      <vt:lpstr>Renewable Resources</vt:lpstr>
      <vt:lpstr>Renewable Resources</vt:lpstr>
      <vt:lpstr>Why Solar Power?</vt:lpstr>
      <vt:lpstr>How Does Solar Power Work?</vt:lpstr>
      <vt:lpstr>Where can Solar be used?</vt:lpstr>
      <vt:lpstr>Where can Solar be used?</vt:lpstr>
      <vt:lpstr>Extra Solar Power</vt:lpstr>
      <vt:lpstr>Community Solar</vt:lpstr>
      <vt:lpstr>More Community Solar?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291</cp:revision>
  <dcterms:created xsi:type="dcterms:W3CDTF">2021-07-16T14:53:22Z</dcterms:created>
  <dcterms:modified xsi:type="dcterms:W3CDTF">2021-07-23T12:46:43Z</dcterms:modified>
</cp:coreProperties>
</file>